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28"/>
  </p:notesMasterIdLst>
  <p:sldIdLst>
    <p:sldId id="256" r:id="rId3"/>
    <p:sldId id="258" r:id="rId4"/>
    <p:sldId id="257" r:id="rId5"/>
    <p:sldId id="302" r:id="rId6"/>
    <p:sldId id="259" r:id="rId7"/>
    <p:sldId id="284" r:id="rId8"/>
    <p:sldId id="261" r:id="rId9"/>
    <p:sldId id="262" r:id="rId10"/>
    <p:sldId id="260" r:id="rId11"/>
    <p:sldId id="285" r:id="rId12"/>
    <p:sldId id="286" r:id="rId13"/>
    <p:sldId id="288" r:id="rId14"/>
    <p:sldId id="287" r:id="rId15"/>
    <p:sldId id="289" r:id="rId16"/>
    <p:sldId id="264" r:id="rId17"/>
    <p:sldId id="297" r:id="rId18"/>
    <p:sldId id="298" r:id="rId19"/>
    <p:sldId id="299" r:id="rId20"/>
    <p:sldId id="290" r:id="rId21"/>
    <p:sldId id="292" r:id="rId22"/>
    <p:sldId id="293" r:id="rId23"/>
    <p:sldId id="294" r:id="rId24"/>
    <p:sldId id="295" r:id="rId25"/>
    <p:sldId id="300" r:id="rId26"/>
    <p:sldId id="301" r:id="rId27"/>
  </p:sldIdLst>
  <p:sldSz cx="9144000" cy="5143500" type="screen16x9"/>
  <p:notesSz cx="6858000" cy="9144000"/>
  <p:embeddedFontLst>
    <p:embeddedFont>
      <p:font typeface="Georgia" panose="02040502050405020303" pitchFamily="18" charset="0"/>
      <p:regular r:id="rId29"/>
      <p:bold r:id="rId30"/>
      <p:italic r:id="rId31"/>
      <p:boldItalic r:id="rId32"/>
    </p:embeddedFont>
    <p:embeddedFont>
      <p:font typeface="Lexend" panose="020B0604020202020204" charset="0"/>
      <p:regular r:id="rId33"/>
      <p:bold r:id="rId34"/>
    </p:embeddedFont>
    <p:embeddedFont>
      <p:font typeface="Lexend Light" panose="020B0604020202020204" charset="0"/>
      <p:regular r:id="rId35"/>
      <p:bold r:id="rId36"/>
    </p:embeddedFont>
    <p:embeddedFont>
      <p:font typeface="Lexend Medium" panose="020B0604020202020204" charset="0"/>
      <p:regular r:id="rId37"/>
      <p:bold r:id="rId38"/>
    </p:embeddedFont>
    <p:embeddedFont>
      <p:font typeface="Monoton" panose="020B0604020202020204" charset="0"/>
      <p:regular r:id="rId39"/>
    </p:embeddedFont>
    <p:embeddedFont>
      <p:font typeface="Trebuchet MS" panose="020B0603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b5e441b842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g2b5e441b842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5e698ca3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b5e698ca3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55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5e698ca3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b5e698ca3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934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5e698ca3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b5e698ca3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7935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5e698ca3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b5e698ca3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55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5e698ca3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b5e698ca3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823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5e698ca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b5e698ca3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5e698ca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b5e698ca3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759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5e698ca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b5e698ca3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03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5e698ca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b5e698ca3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594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5e698ca3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2b5e698ca3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846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5e698ca3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2b5e698ca3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5e698ca3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2b5e698ca3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347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5e698ca3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2b5e698ca3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359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5e698ca3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2b5e698ca3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3184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5e698ca3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2b5e698ca3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3649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6d10a16f0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26d10a16f0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5111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6d10a16f0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26d10a16f0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14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b5e698ca35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g2b5e698ca35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5e698ca3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2b5e698ca3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50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5e698ca3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b5e698ca3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5e698ca3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b5e698ca3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08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b5e441b842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b5e441b842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5e698ca3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b5e698ca3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5e698ca3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b5e698ca3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66469" y="333136"/>
            <a:ext cx="3863340" cy="7942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2700" b="1" i="0">
                <a:solidFill>
                  <a:schemeClr val="dk1"/>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4"/>
          <p:cNvSpPr txBox="1">
            <a:spLocks noGrp="1"/>
          </p:cNvSpPr>
          <p:nvPr>
            <p:ph type="body" idx="1"/>
          </p:nvPr>
        </p:nvSpPr>
        <p:spPr>
          <a:xfrm>
            <a:off x="481489" y="1261872"/>
            <a:ext cx="8174355" cy="248793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100"/>
              <a:buNone/>
              <a:defRPr sz="1400" b="0" i="0">
                <a:solidFill>
                  <a:schemeClr val="dk1"/>
                </a:solidFill>
                <a:latin typeface="Times New Roman"/>
                <a:ea typeface="Times New Roman"/>
                <a:cs typeface="Times New Roman"/>
                <a:sym typeface="Times New Roman"/>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65" name="Google Shape;65;p14"/>
          <p:cNvSpPr txBox="1">
            <a:spLocks noGrp="1"/>
          </p:cNvSpPr>
          <p:nvPr>
            <p:ph type="ftr" idx="11"/>
          </p:nvPr>
        </p:nvSpPr>
        <p:spPr>
          <a:xfrm>
            <a:off x="3895283" y="4848230"/>
            <a:ext cx="1353503" cy="170974"/>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1100" b="0" i="0">
                <a:solidFill>
                  <a:schemeClr val="lt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7" name="Google Shape;67;p14"/>
          <p:cNvSpPr txBox="1">
            <a:spLocks noGrp="1"/>
          </p:cNvSpPr>
          <p:nvPr>
            <p:ph type="sldNum" idx="12"/>
          </p:nvPr>
        </p:nvSpPr>
        <p:spPr>
          <a:xfrm>
            <a:off x="8822383" y="4798517"/>
            <a:ext cx="172878" cy="125730"/>
          </a:xfrm>
          <a:prstGeom prst="rect">
            <a:avLst/>
          </a:prstGeom>
          <a:noFill/>
          <a:ln>
            <a:noFill/>
          </a:ln>
        </p:spPr>
        <p:txBody>
          <a:bodyPr spcFirstLastPara="1" wrap="square" lIns="0" tIns="0" rIns="0" bIns="0" anchor="t" anchorCtr="0">
            <a:spAutoFit/>
          </a:bodyPr>
          <a:lstStyle>
            <a:lvl1pPr marL="25400" lvl="0" indent="0">
              <a:lnSpc>
                <a:spcPct val="100000"/>
              </a:lnSpc>
              <a:spcBef>
                <a:spcPts val="0"/>
              </a:spcBef>
              <a:buNone/>
              <a:defRPr sz="800" b="0" i="0">
                <a:solidFill>
                  <a:schemeClr val="lt1"/>
                </a:solidFill>
                <a:latin typeface="Arial"/>
                <a:ea typeface="Arial"/>
                <a:cs typeface="Arial"/>
                <a:sym typeface="Arial"/>
              </a:defRPr>
            </a:lvl1pPr>
            <a:lvl2pPr marL="25400" lvl="1" indent="0">
              <a:lnSpc>
                <a:spcPct val="100000"/>
              </a:lnSpc>
              <a:spcBef>
                <a:spcPts val="0"/>
              </a:spcBef>
              <a:buNone/>
              <a:defRPr sz="800" b="0" i="0">
                <a:solidFill>
                  <a:schemeClr val="lt1"/>
                </a:solidFill>
                <a:latin typeface="Arial"/>
                <a:ea typeface="Arial"/>
                <a:cs typeface="Arial"/>
                <a:sym typeface="Arial"/>
              </a:defRPr>
            </a:lvl2pPr>
            <a:lvl3pPr marL="25400" lvl="2" indent="0">
              <a:lnSpc>
                <a:spcPct val="100000"/>
              </a:lnSpc>
              <a:spcBef>
                <a:spcPts val="0"/>
              </a:spcBef>
              <a:buNone/>
              <a:defRPr sz="800" b="0" i="0">
                <a:solidFill>
                  <a:schemeClr val="lt1"/>
                </a:solidFill>
                <a:latin typeface="Arial"/>
                <a:ea typeface="Arial"/>
                <a:cs typeface="Arial"/>
                <a:sym typeface="Arial"/>
              </a:defRPr>
            </a:lvl3pPr>
            <a:lvl4pPr marL="25400" lvl="3" indent="0">
              <a:lnSpc>
                <a:spcPct val="100000"/>
              </a:lnSpc>
              <a:spcBef>
                <a:spcPts val="0"/>
              </a:spcBef>
              <a:buNone/>
              <a:defRPr sz="800" b="0" i="0">
                <a:solidFill>
                  <a:schemeClr val="lt1"/>
                </a:solidFill>
                <a:latin typeface="Arial"/>
                <a:ea typeface="Arial"/>
                <a:cs typeface="Arial"/>
                <a:sym typeface="Arial"/>
              </a:defRPr>
            </a:lvl4pPr>
            <a:lvl5pPr marL="25400" lvl="4" indent="0">
              <a:lnSpc>
                <a:spcPct val="100000"/>
              </a:lnSpc>
              <a:spcBef>
                <a:spcPts val="0"/>
              </a:spcBef>
              <a:buNone/>
              <a:defRPr sz="800" b="0" i="0">
                <a:solidFill>
                  <a:schemeClr val="lt1"/>
                </a:solidFill>
                <a:latin typeface="Arial"/>
                <a:ea typeface="Arial"/>
                <a:cs typeface="Arial"/>
                <a:sym typeface="Arial"/>
              </a:defRPr>
            </a:lvl5pPr>
            <a:lvl6pPr marL="25400" lvl="5" indent="0">
              <a:lnSpc>
                <a:spcPct val="100000"/>
              </a:lnSpc>
              <a:spcBef>
                <a:spcPts val="0"/>
              </a:spcBef>
              <a:buNone/>
              <a:defRPr sz="800" b="0" i="0">
                <a:solidFill>
                  <a:schemeClr val="lt1"/>
                </a:solidFill>
                <a:latin typeface="Arial"/>
                <a:ea typeface="Arial"/>
                <a:cs typeface="Arial"/>
                <a:sym typeface="Arial"/>
              </a:defRPr>
            </a:lvl6pPr>
            <a:lvl7pPr marL="25400" lvl="6" indent="0">
              <a:lnSpc>
                <a:spcPct val="100000"/>
              </a:lnSpc>
              <a:spcBef>
                <a:spcPts val="0"/>
              </a:spcBef>
              <a:buNone/>
              <a:defRPr sz="800" b="0" i="0">
                <a:solidFill>
                  <a:schemeClr val="lt1"/>
                </a:solidFill>
                <a:latin typeface="Arial"/>
                <a:ea typeface="Arial"/>
                <a:cs typeface="Arial"/>
                <a:sym typeface="Arial"/>
              </a:defRPr>
            </a:lvl7pPr>
            <a:lvl8pPr marL="25400" lvl="7" indent="0">
              <a:lnSpc>
                <a:spcPct val="100000"/>
              </a:lnSpc>
              <a:spcBef>
                <a:spcPts val="0"/>
              </a:spcBef>
              <a:buNone/>
              <a:defRPr sz="800" b="0" i="0">
                <a:solidFill>
                  <a:schemeClr val="lt1"/>
                </a:solidFill>
                <a:latin typeface="Arial"/>
                <a:ea typeface="Arial"/>
                <a:cs typeface="Arial"/>
                <a:sym typeface="Arial"/>
              </a:defRPr>
            </a:lvl8pPr>
            <a:lvl9pPr marL="25400" lvl="8" indent="0">
              <a:lnSpc>
                <a:spcPct val="100000"/>
              </a:lnSpc>
              <a:spcBef>
                <a:spcPts val="0"/>
              </a:spcBef>
              <a:buNone/>
              <a:defRPr sz="800" b="0" i="0">
                <a:solidFill>
                  <a:schemeClr val="lt1"/>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366469" y="590131"/>
            <a:ext cx="4831080" cy="5067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2700" b="1" i="0">
                <a:solidFill>
                  <a:schemeClr val="dk1"/>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5"/>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1400" b="0" i="0">
                <a:solidFill>
                  <a:schemeClr val="dk1"/>
                </a:solidFill>
                <a:latin typeface="Times New Roman"/>
                <a:ea typeface="Times New Roman"/>
                <a:cs typeface="Times New Roman"/>
                <a:sym typeface="Times New Roman"/>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5"/>
          <p:cNvSpPr txBox="1">
            <a:spLocks noGrp="1"/>
          </p:cNvSpPr>
          <p:nvPr>
            <p:ph type="ftr" idx="11"/>
          </p:nvPr>
        </p:nvSpPr>
        <p:spPr>
          <a:xfrm>
            <a:off x="3895283" y="4848230"/>
            <a:ext cx="1353503" cy="170974"/>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1100" b="0" i="0">
                <a:solidFill>
                  <a:schemeClr val="lt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5"/>
          <p:cNvSpPr txBox="1">
            <a:spLocks noGrp="1"/>
          </p:cNvSpPr>
          <p:nvPr>
            <p:ph type="sldNum" idx="12"/>
          </p:nvPr>
        </p:nvSpPr>
        <p:spPr>
          <a:xfrm>
            <a:off x="8822383" y="4798517"/>
            <a:ext cx="172878" cy="125730"/>
          </a:xfrm>
          <a:prstGeom prst="rect">
            <a:avLst/>
          </a:prstGeom>
          <a:noFill/>
          <a:ln>
            <a:noFill/>
          </a:ln>
        </p:spPr>
        <p:txBody>
          <a:bodyPr spcFirstLastPara="1" wrap="square" lIns="0" tIns="0" rIns="0" bIns="0" anchor="t" anchorCtr="0">
            <a:spAutoFit/>
          </a:bodyPr>
          <a:lstStyle>
            <a:lvl1pPr marL="25400" lvl="0" indent="0">
              <a:lnSpc>
                <a:spcPct val="100000"/>
              </a:lnSpc>
              <a:spcBef>
                <a:spcPts val="0"/>
              </a:spcBef>
              <a:buNone/>
              <a:defRPr sz="800" b="0" i="0">
                <a:solidFill>
                  <a:schemeClr val="lt1"/>
                </a:solidFill>
                <a:latin typeface="Arial"/>
                <a:ea typeface="Arial"/>
                <a:cs typeface="Arial"/>
                <a:sym typeface="Arial"/>
              </a:defRPr>
            </a:lvl1pPr>
            <a:lvl2pPr marL="25400" lvl="1" indent="0">
              <a:lnSpc>
                <a:spcPct val="100000"/>
              </a:lnSpc>
              <a:spcBef>
                <a:spcPts val="0"/>
              </a:spcBef>
              <a:buNone/>
              <a:defRPr sz="800" b="0" i="0">
                <a:solidFill>
                  <a:schemeClr val="lt1"/>
                </a:solidFill>
                <a:latin typeface="Arial"/>
                <a:ea typeface="Arial"/>
                <a:cs typeface="Arial"/>
                <a:sym typeface="Arial"/>
              </a:defRPr>
            </a:lvl2pPr>
            <a:lvl3pPr marL="25400" lvl="2" indent="0">
              <a:lnSpc>
                <a:spcPct val="100000"/>
              </a:lnSpc>
              <a:spcBef>
                <a:spcPts val="0"/>
              </a:spcBef>
              <a:buNone/>
              <a:defRPr sz="800" b="0" i="0">
                <a:solidFill>
                  <a:schemeClr val="lt1"/>
                </a:solidFill>
                <a:latin typeface="Arial"/>
                <a:ea typeface="Arial"/>
                <a:cs typeface="Arial"/>
                <a:sym typeface="Arial"/>
              </a:defRPr>
            </a:lvl3pPr>
            <a:lvl4pPr marL="25400" lvl="3" indent="0">
              <a:lnSpc>
                <a:spcPct val="100000"/>
              </a:lnSpc>
              <a:spcBef>
                <a:spcPts val="0"/>
              </a:spcBef>
              <a:buNone/>
              <a:defRPr sz="800" b="0" i="0">
                <a:solidFill>
                  <a:schemeClr val="lt1"/>
                </a:solidFill>
                <a:latin typeface="Arial"/>
                <a:ea typeface="Arial"/>
                <a:cs typeface="Arial"/>
                <a:sym typeface="Arial"/>
              </a:defRPr>
            </a:lvl4pPr>
            <a:lvl5pPr marL="25400" lvl="4" indent="0">
              <a:lnSpc>
                <a:spcPct val="100000"/>
              </a:lnSpc>
              <a:spcBef>
                <a:spcPts val="0"/>
              </a:spcBef>
              <a:buNone/>
              <a:defRPr sz="800" b="0" i="0">
                <a:solidFill>
                  <a:schemeClr val="lt1"/>
                </a:solidFill>
                <a:latin typeface="Arial"/>
                <a:ea typeface="Arial"/>
                <a:cs typeface="Arial"/>
                <a:sym typeface="Arial"/>
              </a:defRPr>
            </a:lvl5pPr>
            <a:lvl6pPr marL="25400" lvl="5" indent="0">
              <a:lnSpc>
                <a:spcPct val="100000"/>
              </a:lnSpc>
              <a:spcBef>
                <a:spcPts val="0"/>
              </a:spcBef>
              <a:buNone/>
              <a:defRPr sz="800" b="0" i="0">
                <a:solidFill>
                  <a:schemeClr val="lt1"/>
                </a:solidFill>
                <a:latin typeface="Arial"/>
                <a:ea typeface="Arial"/>
                <a:cs typeface="Arial"/>
                <a:sym typeface="Arial"/>
              </a:defRPr>
            </a:lvl6pPr>
            <a:lvl7pPr marL="25400" lvl="6" indent="0">
              <a:lnSpc>
                <a:spcPct val="100000"/>
              </a:lnSpc>
              <a:spcBef>
                <a:spcPts val="0"/>
              </a:spcBef>
              <a:buNone/>
              <a:defRPr sz="800" b="0" i="0">
                <a:solidFill>
                  <a:schemeClr val="lt1"/>
                </a:solidFill>
                <a:latin typeface="Arial"/>
                <a:ea typeface="Arial"/>
                <a:cs typeface="Arial"/>
                <a:sym typeface="Arial"/>
              </a:defRPr>
            </a:lvl7pPr>
            <a:lvl8pPr marL="25400" lvl="7" indent="0">
              <a:lnSpc>
                <a:spcPct val="100000"/>
              </a:lnSpc>
              <a:spcBef>
                <a:spcPts val="0"/>
              </a:spcBef>
              <a:buNone/>
              <a:defRPr sz="800" b="0" i="0">
                <a:solidFill>
                  <a:schemeClr val="lt1"/>
                </a:solidFill>
                <a:latin typeface="Arial"/>
                <a:ea typeface="Arial"/>
                <a:cs typeface="Arial"/>
                <a:sym typeface="Arial"/>
              </a:defRPr>
            </a:lvl8pPr>
            <a:lvl9pPr marL="25400" lvl="8" indent="0">
              <a:lnSpc>
                <a:spcPct val="100000"/>
              </a:lnSpc>
              <a:spcBef>
                <a:spcPts val="0"/>
              </a:spcBef>
              <a:buNone/>
              <a:defRPr sz="800" b="0" i="0">
                <a:solidFill>
                  <a:schemeClr val="lt1"/>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6469" y="333136"/>
            <a:ext cx="3863340" cy="7942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2700" b="1" i="0">
                <a:solidFill>
                  <a:schemeClr val="dk1"/>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3895283" y="4848230"/>
            <a:ext cx="1353503" cy="170974"/>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1100" b="0" i="0">
                <a:solidFill>
                  <a:schemeClr val="lt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8" name="Google Shape;78;p16"/>
          <p:cNvSpPr txBox="1">
            <a:spLocks noGrp="1"/>
          </p:cNvSpPr>
          <p:nvPr>
            <p:ph type="sldNum" idx="12"/>
          </p:nvPr>
        </p:nvSpPr>
        <p:spPr>
          <a:xfrm>
            <a:off x="8822383" y="4798517"/>
            <a:ext cx="172878" cy="125730"/>
          </a:xfrm>
          <a:prstGeom prst="rect">
            <a:avLst/>
          </a:prstGeom>
          <a:noFill/>
          <a:ln>
            <a:noFill/>
          </a:ln>
        </p:spPr>
        <p:txBody>
          <a:bodyPr spcFirstLastPara="1" wrap="square" lIns="0" tIns="0" rIns="0" bIns="0" anchor="t" anchorCtr="0">
            <a:spAutoFit/>
          </a:bodyPr>
          <a:lstStyle>
            <a:lvl1pPr marL="25400" lvl="0" indent="0">
              <a:lnSpc>
                <a:spcPct val="100000"/>
              </a:lnSpc>
              <a:spcBef>
                <a:spcPts val="0"/>
              </a:spcBef>
              <a:buNone/>
              <a:defRPr sz="800" b="0" i="0">
                <a:solidFill>
                  <a:schemeClr val="lt1"/>
                </a:solidFill>
                <a:latin typeface="Arial"/>
                <a:ea typeface="Arial"/>
                <a:cs typeface="Arial"/>
                <a:sym typeface="Arial"/>
              </a:defRPr>
            </a:lvl1pPr>
            <a:lvl2pPr marL="25400" lvl="1" indent="0">
              <a:lnSpc>
                <a:spcPct val="100000"/>
              </a:lnSpc>
              <a:spcBef>
                <a:spcPts val="0"/>
              </a:spcBef>
              <a:buNone/>
              <a:defRPr sz="800" b="0" i="0">
                <a:solidFill>
                  <a:schemeClr val="lt1"/>
                </a:solidFill>
                <a:latin typeface="Arial"/>
                <a:ea typeface="Arial"/>
                <a:cs typeface="Arial"/>
                <a:sym typeface="Arial"/>
              </a:defRPr>
            </a:lvl2pPr>
            <a:lvl3pPr marL="25400" lvl="2" indent="0">
              <a:lnSpc>
                <a:spcPct val="100000"/>
              </a:lnSpc>
              <a:spcBef>
                <a:spcPts val="0"/>
              </a:spcBef>
              <a:buNone/>
              <a:defRPr sz="800" b="0" i="0">
                <a:solidFill>
                  <a:schemeClr val="lt1"/>
                </a:solidFill>
                <a:latin typeface="Arial"/>
                <a:ea typeface="Arial"/>
                <a:cs typeface="Arial"/>
                <a:sym typeface="Arial"/>
              </a:defRPr>
            </a:lvl3pPr>
            <a:lvl4pPr marL="25400" lvl="3" indent="0">
              <a:lnSpc>
                <a:spcPct val="100000"/>
              </a:lnSpc>
              <a:spcBef>
                <a:spcPts val="0"/>
              </a:spcBef>
              <a:buNone/>
              <a:defRPr sz="800" b="0" i="0">
                <a:solidFill>
                  <a:schemeClr val="lt1"/>
                </a:solidFill>
                <a:latin typeface="Arial"/>
                <a:ea typeface="Arial"/>
                <a:cs typeface="Arial"/>
                <a:sym typeface="Arial"/>
              </a:defRPr>
            </a:lvl4pPr>
            <a:lvl5pPr marL="25400" lvl="4" indent="0">
              <a:lnSpc>
                <a:spcPct val="100000"/>
              </a:lnSpc>
              <a:spcBef>
                <a:spcPts val="0"/>
              </a:spcBef>
              <a:buNone/>
              <a:defRPr sz="800" b="0" i="0">
                <a:solidFill>
                  <a:schemeClr val="lt1"/>
                </a:solidFill>
                <a:latin typeface="Arial"/>
                <a:ea typeface="Arial"/>
                <a:cs typeface="Arial"/>
                <a:sym typeface="Arial"/>
              </a:defRPr>
            </a:lvl5pPr>
            <a:lvl6pPr marL="25400" lvl="5" indent="0">
              <a:lnSpc>
                <a:spcPct val="100000"/>
              </a:lnSpc>
              <a:spcBef>
                <a:spcPts val="0"/>
              </a:spcBef>
              <a:buNone/>
              <a:defRPr sz="800" b="0" i="0">
                <a:solidFill>
                  <a:schemeClr val="lt1"/>
                </a:solidFill>
                <a:latin typeface="Arial"/>
                <a:ea typeface="Arial"/>
                <a:cs typeface="Arial"/>
                <a:sym typeface="Arial"/>
              </a:defRPr>
            </a:lvl6pPr>
            <a:lvl7pPr marL="25400" lvl="6" indent="0">
              <a:lnSpc>
                <a:spcPct val="100000"/>
              </a:lnSpc>
              <a:spcBef>
                <a:spcPts val="0"/>
              </a:spcBef>
              <a:buNone/>
              <a:defRPr sz="800" b="0" i="0">
                <a:solidFill>
                  <a:schemeClr val="lt1"/>
                </a:solidFill>
                <a:latin typeface="Arial"/>
                <a:ea typeface="Arial"/>
                <a:cs typeface="Arial"/>
                <a:sym typeface="Arial"/>
              </a:defRPr>
            </a:lvl7pPr>
            <a:lvl8pPr marL="25400" lvl="7" indent="0">
              <a:lnSpc>
                <a:spcPct val="100000"/>
              </a:lnSpc>
              <a:spcBef>
                <a:spcPts val="0"/>
              </a:spcBef>
              <a:buNone/>
              <a:defRPr sz="800" b="0" i="0">
                <a:solidFill>
                  <a:schemeClr val="lt1"/>
                </a:solidFill>
                <a:latin typeface="Arial"/>
                <a:ea typeface="Arial"/>
                <a:cs typeface="Arial"/>
                <a:sym typeface="Arial"/>
              </a:defRPr>
            </a:lvl8pPr>
            <a:lvl9pPr marL="25400" lvl="8" indent="0">
              <a:lnSpc>
                <a:spcPct val="100000"/>
              </a:lnSpc>
              <a:spcBef>
                <a:spcPts val="0"/>
              </a:spcBef>
              <a:buNone/>
              <a:defRPr sz="800" b="0" i="0">
                <a:solidFill>
                  <a:schemeClr val="lt1"/>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66469" y="333136"/>
            <a:ext cx="3863340" cy="7942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2700" b="1" i="0">
                <a:solidFill>
                  <a:schemeClr val="dk1"/>
                </a:solidFill>
                <a:latin typeface="Trebuchet MS"/>
                <a:ea typeface="Trebuchet MS"/>
                <a:cs typeface="Trebuchet MS"/>
                <a:sym typeface="Trebuchet M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7"/>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82" name="Google Shape;82;p17"/>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83" name="Google Shape;83;p17"/>
          <p:cNvSpPr txBox="1">
            <a:spLocks noGrp="1"/>
          </p:cNvSpPr>
          <p:nvPr>
            <p:ph type="ftr" idx="11"/>
          </p:nvPr>
        </p:nvSpPr>
        <p:spPr>
          <a:xfrm>
            <a:off x="3895283" y="4848230"/>
            <a:ext cx="1353503" cy="170974"/>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1100" b="0" i="0">
                <a:solidFill>
                  <a:schemeClr val="lt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4" name="Google Shape;84;p17"/>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7"/>
          <p:cNvSpPr txBox="1">
            <a:spLocks noGrp="1"/>
          </p:cNvSpPr>
          <p:nvPr>
            <p:ph type="sldNum" idx="12"/>
          </p:nvPr>
        </p:nvSpPr>
        <p:spPr>
          <a:xfrm>
            <a:off x="8822383" y="4798517"/>
            <a:ext cx="172878" cy="125730"/>
          </a:xfrm>
          <a:prstGeom prst="rect">
            <a:avLst/>
          </a:prstGeom>
          <a:noFill/>
          <a:ln>
            <a:noFill/>
          </a:ln>
        </p:spPr>
        <p:txBody>
          <a:bodyPr spcFirstLastPara="1" wrap="square" lIns="0" tIns="0" rIns="0" bIns="0" anchor="t" anchorCtr="0">
            <a:spAutoFit/>
          </a:bodyPr>
          <a:lstStyle>
            <a:lvl1pPr marL="25400" lvl="0" indent="0">
              <a:lnSpc>
                <a:spcPct val="100000"/>
              </a:lnSpc>
              <a:spcBef>
                <a:spcPts val="0"/>
              </a:spcBef>
              <a:buNone/>
              <a:defRPr sz="800" b="0" i="0">
                <a:solidFill>
                  <a:schemeClr val="lt1"/>
                </a:solidFill>
                <a:latin typeface="Arial"/>
                <a:ea typeface="Arial"/>
                <a:cs typeface="Arial"/>
                <a:sym typeface="Arial"/>
              </a:defRPr>
            </a:lvl1pPr>
            <a:lvl2pPr marL="25400" lvl="1" indent="0">
              <a:lnSpc>
                <a:spcPct val="100000"/>
              </a:lnSpc>
              <a:spcBef>
                <a:spcPts val="0"/>
              </a:spcBef>
              <a:buNone/>
              <a:defRPr sz="800" b="0" i="0">
                <a:solidFill>
                  <a:schemeClr val="lt1"/>
                </a:solidFill>
                <a:latin typeface="Arial"/>
                <a:ea typeface="Arial"/>
                <a:cs typeface="Arial"/>
                <a:sym typeface="Arial"/>
              </a:defRPr>
            </a:lvl2pPr>
            <a:lvl3pPr marL="25400" lvl="2" indent="0">
              <a:lnSpc>
                <a:spcPct val="100000"/>
              </a:lnSpc>
              <a:spcBef>
                <a:spcPts val="0"/>
              </a:spcBef>
              <a:buNone/>
              <a:defRPr sz="800" b="0" i="0">
                <a:solidFill>
                  <a:schemeClr val="lt1"/>
                </a:solidFill>
                <a:latin typeface="Arial"/>
                <a:ea typeface="Arial"/>
                <a:cs typeface="Arial"/>
                <a:sym typeface="Arial"/>
              </a:defRPr>
            </a:lvl3pPr>
            <a:lvl4pPr marL="25400" lvl="3" indent="0">
              <a:lnSpc>
                <a:spcPct val="100000"/>
              </a:lnSpc>
              <a:spcBef>
                <a:spcPts val="0"/>
              </a:spcBef>
              <a:buNone/>
              <a:defRPr sz="800" b="0" i="0">
                <a:solidFill>
                  <a:schemeClr val="lt1"/>
                </a:solidFill>
                <a:latin typeface="Arial"/>
                <a:ea typeface="Arial"/>
                <a:cs typeface="Arial"/>
                <a:sym typeface="Arial"/>
              </a:defRPr>
            </a:lvl4pPr>
            <a:lvl5pPr marL="25400" lvl="4" indent="0">
              <a:lnSpc>
                <a:spcPct val="100000"/>
              </a:lnSpc>
              <a:spcBef>
                <a:spcPts val="0"/>
              </a:spcBef>
              <a:buNone/>
              <a:defRPr sz="800" b="0" i="0">
                <a:solidFill>
                  <a:schemeClr val="lt1"/>
                </a:solidFill>
                <a:latin typeface="Arial"/>
                <a:ea typeface="Arial"/>
                <a:cs typeface="Arial"/>
                <a:sym typeface="Arial"/>
              </a:defRPr>
            </a:lvl5pPr>
            <a:lvl6pPr marL="25400" lvl="5" indent="0">
              <a:lnSpc>
                <a:spcPct val="100000"/>
              </a:lnSpc>
              <a:spcBef>
                <a:spcPts val="0"/>
              </a:spcBef>
              <a:buNone/>
              <a:defRPr sz="800" b="0" i="0">
                <a:solidFill>
                  <a:schemeClr val="lt1"/>
                </a:solidFill>
                <a:latin typeface="Arial"/>
                <a:ea typeface="Arial"/>
                <a:cs typeface="Arial"/>
                <a:sym typeface="Arial"/>
              </a:defRPr>
            </a:lvl6pPr>
            <a:lvl7pPr marL="25400" lvl="6" indent="0">
              <a:lnSpc>
                <a:spcPct val="100000"/>
              </a:lnSpc>
              <a:spcBef>
                <a:spcPts val="0"/>
              </a:spcBef>
              <a:buNone/>
              <a:defRPr sz="800" b="0" i="0">
                <a:solidFill>
                  <a:schemeClr val="lt1"/>
                </a:solidFill>
                <a:latin typeface="Arial"/>
                <a:ea typeface="Arial"/>
                <a:cs typeface="Arial"/>
                <a:sym typeface="Arial"/>
              </a:defRPr>
            </a:lvl7pPr>
            <a:lvl8pPr marL="25400" lvl="7" indent="0">
              <a:lnSpc>
                <a:spcPct val="100000"/>
              </a:lnSpc>
              <a:spcBef>
                <a:spcPts val="0"/>
              </a:spcBef>
              <a:buNone/>
              <a:defRPr sz="800" b="0" i="0">
                <a:solidFill>
                  <a:schemeClr val="lt1"/>
                </a:solidFill>
                <a:latin typeface="Arial"/>
                <a:ea typeface="Arial"/>
                <a:cs typeface="Arial"/>
                <a:sym typeface="Arial"/>
              </a:defRPr>
            </a:lvl8pPr>
            <a:lvl9pPr marL="25400" lvl="8" indent="0">
              <a:lnSpc>
                <a:spcPct val="100000"/>
              </a:lnSpc>
              <a:spcBef>
                <a:spcPts val="0"/>
              </a:spcBef>
              <a:buNone/>
              <a:defRPr sz="800" b="0" i="0">
                <a:solidFill>
                  <a:schemeClr val="lt1"/>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6"/>
        <p:cNvGrpSpPr/>
        <p:nvPr/>
      </p:nvGrpSpPr>
      <p:grpSpPr>
        <a:xfrm>
          <a:off x="0" y="0"/>
          <a:ext cx="0" cy="0"/>
          <a:chOff x="0" y="0"/>
          <a:chExt cx="0" cy="0"/>
        </a:xfrm>
      </p:grpSpPr>
      <p:sp>
        <p:nvSpPr>
          <p:cNvPr id="87" name="Google Shape;87;p18"/>
          <p:cNvSpPr txBox="1">
            <a:spLocks noGrp="1"/>
          </p:cNvSpPr>
          <p:nvPr>
            <p:ph type="ftr" idx="11"/>
          </p:nvPr>
        </p:nvSpPr>
        <p:spPr>
          <a:xfrm>
            <a:off x="3895283" y="4848230"/>
            <a:ext cx="1353503" cy="170974"/>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1100" b="0" i="0">
                <a:solidFill>
                  <a:schemeClr val="lt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1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8822383" y="4798517"/>
            <a:ext cx="172878" cy="125730"/>
          </a:xfrm>
          <a:prstGeom prst="rect">
            <a:avLst/>
          </a:prstGeom>
          <a:noFill/>
          <a:ln>
            <a:noFill/>
          </a:ln>
        </p:spPr>
        <p:txBody>
          <a:bodyPr spcFirstLastPara="1" wrap="square" lIns="0" tIns="0" rIns="0" bIns="0" anchor="t" anchorCtr="0">
            <a:spAutoFit/>
          </a:bodyPr>
          <a:lstStyle>
            <a:lvl1pPr marL="25400" lvl="0" indent="0">
              <a:lnSpc>
                <a:spcPct val="100000"/>
              </a:lnSpc>
              <a:spcBef>
                <a:spcPts val="0"/>
              </a:spcBef>
              <a:buNone/>
              <a:defRPr sz="800" b="0" i="0">
                <a:solidFill>
                  <a:schemeClr val="lt1"/>
                </a:solidFill>
                <a:latin typeface="Arial"/>
                <a:ea typeface="Arial"/>
                <a:cs typeface="Arial"/>
                <a:sym typeface="Arial"/>
              </a:defRPr>
            </a:lvl1pPr>
            <a:lvl2pPr marL="25400" lvl="1" indent="0">
              <a:lnSpc>
                <a:spcPct val="100000"/>
              </a:lnSpc>
              <a:spcBef>
                <a:spcPts val="0"/>
              </a:spcBef>
              <a:buNone/>
              <a:defRPr sz="800" b="0" i="0">
                <a:solidFill>
                  <a:schemeClr val="lt1"/>
                </a:solidFill>
                <a:latin typeface="Arial"/>
                <a:ea typeface="Arial"/>
                <a:cs typeface="Arial"/>
                <a:sym typeface="Arial"/>
              </a:defRPr>
            </a:lvl2pPr>
            <a:lvl3pPr marL="25400" lvl="2" indent="0">
              <a:lnSpc>
                <a:spcPct val="100000"/>
              </a:lnSpc>
              <a:spcBef>
                <a:spcPts val="0"/>
              </a:spcBef>
              <a:buNone/>
              <a:defRPr sz="800" b="0" i="0">
                <a:solidFill>
                  <a:schemeClr val="lt1"/>
                </a:solidFill>
                <a:latin typeface="Arial"/>
                <a:ea typeface="Arial"/>
                <a:cs typeface="Arial"/>
                <a:sym typeface="Arial"/>
              </a:defRPr>
            </a:lvl3pPr>
            <a:lvl4pPr marL="25400" lvl="3" indent="0">
              <a:lnSpc>
                <a:spcPct val="100000"/>
              </a:lnSpc>
              <a:spcBef>
                <a:spcPts val="0"/>
              </a:spcBef>
              <a:buNone/>
              <a:defRPr sz="800" b="0" i="0">
                <a:solidFill>
                  <a:schemeClr val="lt1"/>
                </a:solidFill>
                <a:latin typeface="Arial"/>
                <a:ea typeface="Arial"/>
                <a:cs typeface="Arial"/>
                <a:sym typeface="Arial"/>
              </a:defRPr>
            </a:lvl4pPr>
            <a:lvl5pPr marL="25400" lvl="4" indent="0">
              <a:lnSpc>
                <a:spcPct val="100000"/>
              </a:lnSpc>
              <a:spcBef>
                <a:spcPts val="0"/>
              </a:spcBef>
              <a:buNone/>
              <a:defRPr sz="800" b="0" i="0">
                <a:solidFill>
                  <a:schemeClr val="lt1"/>
                </a:solidFill>
                <a:latin typeface="Arial"/>
                <a:ea typeface="Arial"/>
                <a:cs typeface="Arial"/>
                <a:sym typeface="Arial"/>
              </a:defRPr>
            </a:lvl5pPr>
            <a:lvl6pPr marL="25400" lvl="5" indent="0">
              <a:lnSpc>
                <a:spcPct val="100000"/>
              </a:lnSpc>
              <a:spcBef>
                <a:spcPts val="0"/>
              </a:spcBef>
              <a:buNone/>
              <a:defRPr sz="800" b="0" i="0">
                <a:solidFill>
                  <a:schemeClr val="lt1"/>
                </a:solidFill>
                <a:latin typeface="Arial"/>
                <a:ea typeface="Arial"/>
                <a:cs typeface="Arial"/>
                <a:sym typeface="Arial"/>
              </a:defRPr>
            </a:lvl6pPr>
            <a:lvl7pPr marL="25400" lvl="6" indent="0">
              <a:lnSpc>
                <a:spcPct val="100000"/>
              </a:lnSpc>
              <a:spcBef>
                <a:spcPts val="0"/>
              </a:spcBef>
              <a:buNone/>
              <a:defRPr sz="800" b="0" i="0">
                <a:solidFill>
                  <a:schemeClr val="lt1"/>
                </a:solidFill>
                <a:latin typeface="Arial"/>
                <a:ea typeface="Arial"/>
                <a:cs typeface="Arial"/>
                <a:sym typeface="Arial"/>
              </a:defRPr>
            </a:lvl7pPr>
            <a:lvl8pPr marL="25400" lvl="7" indent="0">
              <a:lnSpc>
                <a:spcPct val="100000"/>
              </a:lnSpc>
              <a:spcBef>
                <a:spcPts val="0"/>
              </a:spcBef>
              <a:buNone/>
              <a:defRPr sz="800" b="0" i="0">
                <a:solidFill>
                  <a:schemeClr val="lt1"/>
                </a:solidFill>
                <a:latin typeface="Arial"/>
                <a:ea typeface="Arial"/>
                <a:cs typeface="Arial"/>
                <a:sym typeface="Arial"/>
              </a:defRPr>
            </a:lvl8pPr>
            <a:lvl9pPr marL="25400" lvl="8" indent="0">
              <a:lnSpc>
                <a:spcPct val="100000"/>
              </a:lnSpc>
              <a:spcBef>
                <a:spcPts val="0"/>
              </a:spcBef>
              <a:buNone/>
              <a:defRPr sz="800" b="0" i="0">
                <a:solidFill>
                  <a:schemeClr val="lt1"/>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4760831"/>
            <a:ext cx="9144000" cy="382905"/>
          </a:xfrm>
          <a:custGeom>
            <a:avLst/>
            <a:gdLst/>
            <a:ahLst/>
            <a:cxnLst/>
            <a:rect l="l" t="t" r="r" b="b"/>
            <a:pathLst>
              <a:path w="12192000" h="510540" extrusionOk="0">
                <a:moveTo>
                  <a:pt x="12191999" y="510224"/>
                </a:moveTo>
                <a:lnTo>
                  <a:pt x="0" y="510224"/>
                </a:lnTo>
                <a:lnTo>
                  <a:pt x="0" y="24601"/>
                </a:lnTo>
                <a:lnTo>
                  <a:pt x="3987" y="18687"/>
                </a:lnTo>
                <a:lnTo>
                  <a:pt x="24267" y="5013"/>
                </a:lnTo>
                <a:lnTo>
                  <a:pt x="49102" y="0"/>
                </a:lnTo>
                <a:lnTo>
                  <a:pt x="12128296" y="0"/>
                </a:lnTo>
                <a:lnTo>
                  <a:pt x="12173412" y="18687"/>
                </a:lnTo>
                <a:lnTo>
                  <a:pt x="12191999" y="62792"/>
                </a:lnTo>
                <a:lnTo>
                  <a:pt x="12191999" y="510224"/>
                </a:lnTo>
                <a:close/>
              </a:path>
            </a:pathLst>
          </a:custGeom>
          <a:solidFill>
            <a:srgbClr val="0B5394"/>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2" name="Google Shape;52;p13"/>
          <p:cNvSpPr/>
          <p:nvPr/>
        </p:nvSpPr>
        <p:spPr>
          <a:xfrm>
            <a:off x="0" y="4760831"/>
            <a:ext cx="9144000" cy="47149"/>
          </a:xfrm>
          <a:custGeom>
            <a:avLst/>
            <a:gdLst/>
            <a:ahLst/>
            <a:cxnLst/>
            <a:rect l="l" t="t" r="r" b="b"/>
            <a:pathLst>
              <a:path w="12192000" h="62864" extrusionOk="0">
                <a:moveTo>
                  <a:pt x="49102" y="0"/>
                </a:moveTo>
                <a:lnTo>
                  <a:pt x="12128296" y="0"/>
                </a:lnTo>
                <a:lnTo>
                  <a:pt x="12140802" y="1237"/>
                </a:lnTo>
                <a:lnTo>
                  <a:pt x="12181380" y="28405"/>
                </a:lnTo>
                <a:lnTo>
                  <a:pt x="12190862" y="51297"/>
                </a:lnTo>
                <a:lnTo>
                  <a:pt x="12191999" y="62792"/>
                </a:lnTo>
              </a:path>
              <a:path w="12192000" h="62864" extrusionOk="0">
                <a:moveTo>
                  <a:pt x="0" y="24601"/>
                </a:moveTo>
                <a:lnTo>
                  <a:pt x="3987" y="18687"/>
                </a:lnTo>
                <a:lnTo>
                  <a:pt x="24267" y="5013"/>
                </a:lnTo>
                <a:lnTo>
                  <a:pt x="49102"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3" name="Google Shape;53;p13"/>
          <p:cNvSpPr/>
          <p:nvPr/>
        </p:nvSpPr>
        <p:spPr>
          <a:xfrm>
            <a:off x="6945800" y="188"/>
            <a:ext cx="2198370" cy="461486"/>
          </a:xfrm>
          <a:custGeom>
            <a:avLst/>
            <a:gdLst/>
            <a:ahLst/>
            <a:cxnLst/>
            <a:rect l="l" t="t" r="r" b="b"/>
            <a:pathLst>
              <a:path w="2931159" h="615315" extrusionOk="0">
                <a:moveTo>
                  <a:pt x="2865943" y="614724"/>
                </a:moveTo>
                <a:lnTo>
                  <a:pt x="76854" y="614724"/>
                </a:lnTo>
                <a:lnTo>
                  <a:pt x="61791" y="613234"/>
                </a:lnTo>
                <a:lnTo>
                  <a:pt x="22509" y="592213"/>
                </a:lnTo>
                <a:lnTo>
                  <a:pt x="1490" y="552932"/>
                </a:lnTo>
                <a:lnTo>
                  <a:pt x="0" y="537868"/>
                </a:lnTo>
                <a:lnTo>
                  <a:pt x="10" y="0"/>
                </a:lnTo>
                <a:lnTo>
                  <a:pt x="2930932" y="24"/>
                </a:lnTo>
                <a:lnTo>
                  <a:pt x="2930932" y="576427"/>
                </a:lnTo>
                <a:lnTo>
                  <a:pt x="2920289" y="592213"/>
                </a:lnTo>
                <a:lnTo>
                  <a:pt x="2895859" y="608684"/>
                </a:lnTo>
                <a:lnTo>
                  <a:pt x="2865943" y="614724"/>
                </a:lnTo>
                <a:close/>
              </a:path>
            </a:pathLst>
          </a:custGeom>
          <a:solidFill>
            <a:srgbClr val="0B5394"/>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4" name="Google Shape;54;p13"/>
          <p:cNvSpPr/>
          <p:nvPr/>
        </p:nvSpPr>
        <p:spPr>
          <a:xfrm>
            <a:off x="6945800" y="188"/>
            <a:ext cx="2198370" cy="461486"/>
          </a:xfrm>
          <a:custGeom>
            <a:avLst/>
            <a:gdLst/>
            <a:ahLst/>
            <a:cxnLst/>
            <a:rect l="l" t="t" r="r" b="b"/>
            <a:pathLst>
              <a:path w="2931159" h="615315" extrusionOk="0">
                <a:moveTo>
                  <a:pt x="2865943" y="614724"/>
                </a:moveTo>
                <a:lnTo>
                  <a:pt x="76854" y="614724"/>
                </a:lnTo>
                <a:lnTo>
                  <a:pt x="61791" y="613234"/>
                </a:lnTo>
                <a:lnTo>
                  <a:pt x="22509" y="592213"/>
                </a:lnTo>
                <a:lnTo>
                  <a:pt x="1490" y="552932"/>
                </a:lnTo>
                <a:lnTo>
                  <a:pt x="0" y="537868"/>
                </a:lnTo>
                <a:lnTo>
                  <a:pt x="0" y="24"/>
                </a:lnTo>
                <a:lnTo>
                  <a:pt x="2930932" y="24"/>
                </a:lnTo>
              </a:path>
              <a:path w="2931159" h="615315" extrusionOk="0">
                <a:moveTo>
                  <a:pt x="2930932" y="576427"/>
                </a:moveTo>
                <a:lnTo>
                  <a:pt x="2920289" y="592213"/>
                </a:lnTo>
                <a:lnTo>
                  <a:pt x="2895859" y="608684"/>
                </a:lnTo>
                <a:lnTo>
                  <a:pt x="2865943" y="614724"/>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5" name="Google Shape;55;p13"/>
          <p:cNvSpPr/>
          <p:nvPr/>
        </p:nvSpPr>
        <p:spPr>
          <a:xfrm>
            <a:off x="0" y="0"/>
            <a:ext cx="9144000" cy="273844"/>
          </a:xfrm>
          <a:custGeom>
            <a:avLst/>
            <a:gdLst/>
            <a:ahLst/>
            <a:cxnLst/>
            <a:rect l="l" t="t" r="r" b="b"/>
            <a:pathLst>
              <a:path w="12192000" h="365125" extrusionOk="0">
                <a:moveTo>
                  <a:pt x="12158256" y="364774"/>
                </a:moveTo>
                <a:lnTo>
                  <a:pt x="42677" y="364774"/>
                </a:lnTo>
                <a:lnTo>
                  <a:pt x="33738" y="363890"/>
                </a:lnTo>
                <a:lnTo>
                  <a:pt x="538" y="336618"/>
                </a:lnTo>
                <a:lnTo>
                  <a:pt x="0" y="334845"/>
                </a:lnTo>
                <a:lnTo>
                  <a:pt x="0" y="0"/>
                </a:lnTo>
                <a:lnTo>
                  <a:pt x="12191999" y="0"/>
                </a:lnTo>
                <a:lnTo>
                  <a:pt x="12191999" y="349203"/>
                </a:lnTo>
                <a:lnTo>
                  <a:pt x="12190507" y="351415"/>
                </a:lnTo>
                <a:lnTo>
                  <a:pt x="12176009" y="361190"/>
                </a:lnTo>
                <a:lnTo>
                  <a:pt x="12158256" y="364774"/>
                </a:lnTo>
                <a:close/>
              </a:path>
            </a:pathLst>
          </a:custGeom>
          <a:solidFill>
            <a:srgbClr val="0B5394"/>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6" name="Google Shape;56;p13"/>
          <p:cNvSpPr/>
          <p:nvPr/>
        </p:nvSpPr>
        <p:spPr>
          <a:xfrm>
            <a:off x="0" y="251134"/>
            <a:ext cx="9144000" cy="22860"/>
          </a:xfrm>
          <a:custGeom>
            <a:avLst/>
            <a:gdLst/>
            <a:ahLst/>
            <a:cxnLst/>
            <a:rect l="l" t="t" r="r" b="b"/>
            <a:pathLst>
              <a:path w="12192000" h="30479" extrusionOk="0">
                <a:moveTo>
                  <a:pt x="12158256" y="29929"/>
                </a:moveTo>
                <a:lnTo>
                  <a:pt x="42677" y="29929"/>
                </a:lnTo>
                <a:lnTo>
                  <a:pt x="33738" y="29045"/>
                </a:lnTo>
                <a:lnTo>
                  <a:pt x="538" y="1773"/>
                </a:lnTo>
                <a:lnTo>
                  <a:pt x="0" y="0"/>
                </a:lnTo>
              </a:path>
              <a:path w="12192000" h="30479" extrusionOk="0">
                <a:moveTo>
                  <a:pt x="12191999" y="14357"/>
                </a:moveTo>
                <a:lnTo>
                  <a:pt x="12190507" y="16570"/>
                </a:lnTo>
                <a:lnTo>
                  <a:pt x="12176009" y="26345"/>
                </a:lnTo>
                <a:lnTo>
                  <a:pt x="12158256" y="29929"/>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7" name="Google Shape;57;p13"/>
          <p:cNvSpPr txBox="1">
            <a:spLocks noGrp="1"/>
          </p:cNvSpPr>
          <p:nvPr>
            <p:ph type="title"/>
          </p:nvPr>
        </p:nvSpPr>
        <p:spPr>
          <a:xfrm>
            <a:off x="366469" y="333136"/>
            <a:ext cx="3863340" cy="79420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100"/>
              <a:buNone/>
              <a:defRPr sz="27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8" name="Google Shape;58;p13"/>
          <p:cNvSpPr txBox="1">
            <a:spLocks noGrp="1"/>
          </p:cNvSpPr>
          <p:nvPr>
            <p:ph type="body" idx="1"/>
          </p:nvPr>
        </p:nvSpPr>
        <p:spPr>
          <a:xfrm>
            <a:off x="481489" y="1261872"/>
            <a:ext cx="8174355" cy="248793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100"/>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0"/>
              </a:spcBef>
              <a:spcAft>
                <a:spcPts val="0"/>
              </a:spcAft>
              <a:buSzPts val="1100"/>
              <a:buNone/>
              <a:defRPr sz="1400" b="0" i="0" u="none" strike="noStrike" cap="none">
                <a:latin typeface="Calibri"/>
                <a:ea typeface="Calibri"/>
                <a:cs typeface="Calibri"/>
                <a:sym typeface="Calibri"/>
              </a:defRPr>
            </a:lvl2pPr>
            <a:lvl3pPr marL="1371600" marR="0" lvl="2" indent="-228600" algn="l" rtl="0">
              <a:spcBef>
                <a:spcPts val="0"/>
              </a:spcBef>
              <a:spcAft>
                <a:spcPts val="0"/>
              </a:spcAft>
              <a:buSzPts val="1100"/>
              <a:buNone/>
              <a:defRPr sz="1400" b="0" i="0" u="none" strike="noStrike" cap="none">
                <a:latin typeface="Calibri"/>
                <a:ea typeface="Calibri"/>
                <a:cs typeface="Calibri"/>
                <a:sym typeface="Calibri"/>
              </a:defRPr>
            </a:lvl3pPr>
            <a:lvl4pPr marL="1828800" marR="0" lvl="3" indent="-228600" algn="l" rtl="0">
              <a:spcBef>
                <a:spcPts val="0"/>
              </a:spcBef>
              <a:spcAft>
                <a:spcPts val="0"/>
              </a:spcAft>
              <a:buSzPts val="1100"/>
              <a:buNone/>
              <a:defRPr sz="1400" b="0" i="0" u="none" strike="noStrike" cap="none">
                <a:latin typeface="Calibri"/>
                <a:ea typeface="Calibri"/>
                <a:cs typeface="Calibri"/>
                <a:sym typeface="Calibri"/>
              </a:defRPr>
            </a:lvl4pPr>
            <a:lvl5pPr marL="2286000" marR="0" lvl="4" indent="-228600" algn="l" rtl="0">
              <a:spcBef>
                <a:spcPts val="0"/>
              </a:spcBef>
              <a:spcAft>
                <a:spcPts val="0"/>
              </a:spcAft>
              <a:buSzPts val="1100"/>
              <a:buNone/>
              <a:defRPr sz="1400" b="0" i="0" u="none" strike="noStrike" cap="none">
                <a:latin typeface="Calibri"/>
                <a:ea typeface="Calibri"/>
                <a:cs typeface="Calibri"/>
                <a:sym typeface="Calibri"/>
              </a:defRPr>
            </a:lvl5pPr>
            <a:lvl6pPr marL="2743200" marR="0" lvl="5" indent="-228600" algn="l" rtl="0">
              <a:spcBef>
                <a:spcPts val="0"/>
              </a:spcBef>
              <a:spcAft>
                <a:spcPts val="0"/>
              </a:spcAft>
              <a:buSzPts val="1100"/>
              <a:buNone/>
              <a:defRPr sz="1400" b="0" i="0" u="none" strike="noStrike" cap="none">
                <a:latin typeface="Calibri"/>
                <a:ea typeface="Calibri"/>
                <a:cs typeface="Calibri"/>
                <a:sym typeface="Calibri"/>
              </a:defRPr>
            </a:lvl6pPr>
            <a:lvl7pPr marL="3200400" marR="0" lvl="6" indent="-228600" algn="l" rtl="0">
              <a:spcBef>
                <a:spcPts val="0"/>
              </a:spcBef>
              <a:spcAft>
                <a:spcPts val="0"/>
              </a:spcAft>
              <a:buSzPts val="1100"/>
              <a:buNone/>
              <a:defRPr sz="1400" b="0" i="0" u="none" strike="noStrike" cap="none">
                <a:latin typeface="Calibri"/>
                <a:ea typeface="Calibri"/>
                <a:cs typeface="Calibri"/>
                <a:sym typeface="Calibri"/>
              </a:defRPr>
            </a:lvl7pPr>
            <a:lvl8pPr marL="3657600" marR="0" lvl="7" indent="-228600" algn="l" rtl="0">
              <a:spcBef>
                <a:spcPts val="0"/>
              </a:spcBef>
              <a:spcAft>
                <a:spcPts val="0"/>
              </a:spcAft>
              <a:buSzPts val="1100"/>
              <a:buNone/>
              <a:defRPr sz="1400" b="0" i="0" u="none" strike="noStrike" cap="none">
                <a:latin typeface="Calibri"/>
                <a:ea typeface="Calibri"/>
                <a:cs typeface="Calibri"/>
                <a:sym typeface="Calibri"/>
              </a:defRPr>
            </a:lvl8pPr>
            <a:lvl9pPr marL="4114800" marR="0" lvl="8" indent="-228600" algn="l" rtl="0">
              <a:spcBef>
                <a:spcPts val="0"/>
              </a:spcBef>
              <a:spcAft>
                <a:spcPts val="0"/>
              </a:spcAft>
              <a:buSzPts val="1100"/>
              <a:buNone/>
              <a:defRPr sz="1400" b="0" i="0" u="none" strike="noStrike" cap="none">
                <a:latin typeface="Calibri"/>
                <a:ea typeface="Calibri"/>
                <a:cs typeface="Calibri"/>
                <a:sym typeface="Calibri"/>
              </a:defRPr>
            </a:lvl9pPr>
          </a:lstStyle>
          <a:p>
            <a:endParaRPr/>
          </a:p>
        </p:txBody>
      </p:sp>
      <p:sp>
        <p:nvSpPr>
          <p:cNvPr id="59" name="Google Shape;59;p13"/>
          <p:cNvSpPr txBox="1">
            <a:spLocks noGrp="1"/>
          </p:cNvSpPr>
          <p:nvPr>
            <p:ph type="ftr" idx="11"/>
          </p:nvPr>
        </p:nvSpPr>
        <p:spPr>
          <a:xfrm>
            <a:off x="3895283" y="4848230"/>
            <a:ext cx="1353503" cy="170974"/>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1100" b="0" i="0">
                <a:solidFill>
                  <a:schemeClr val="lt1"/>
                </a:solidFill>
                <a:latin typeface="Georgia"/>
                <a:ea typeface="Georgia"/>
                <a:cs typeface="Georgia"/>
                <a:sym typeface="Georg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0" name="Google Shape;60;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1" name="Google Shape;61;p13"/>
          <p:cNvSpPr txBox="1">
            <a:spLocks noGrp="1"/>
          </p:cNvSpPr>
          <p:nvPr>
            <p:ph type="sldNum" idx="12"/>
          </p:nvPr>
        </p:nvSpPr>
        <p:spPr>
          <a:xfrm>
            <a:off x="8822383" y="4798517"/>
            <a:ext cx="172878" cy="125730"/>
          </a:xfrm>
          <a:prstGeom prst="rect">
            <a:avLst/>
          </a:prstGeom>
          <a:noFill/>
          <a:ln>
            <a:noFill/>
          </a:ln>
        </p:spPr>
        <p:txBody>
          <a:bodyPr spcFirstLastPara="1" wrap="square" lIns="0" tIns="0" rIns="0" bIns="0" anchor="t" anchorCtr="0">
            <a:spAutoFit/>
          </a:bodyPr>
          <a:lstStyle>
            <a:lvl1pPr marL="25400" lvl="0" indent="0">
              <a:lnSpc>
                <a:spcPct val="100000"/>
              </a:lnSpc>
              <a:spcBef>
                <a:spcPts val="0"/>
              </a:spcBef>
              <a:buNone/>
              <a:defRPr sz="800" b="0" i="0">
                <a:solidFill>
                  <a:schemeClr val="lt1"/>
                </a:solidFill>
                <a:latin typeface="Arial"/>
                <a:ea typeface="Arial"/>
                <a:cs typeface="Arial"/>
                <a:sym typeface="Arial"/>
              </a:defRPr>
            </a:lvl1pPr>
            <a:lvl2pPr marL="25400" lvl="1" indent="0">
              <a:lnSpc>
                <a:spcPct val="100000"/>
              </a:lnSpc>
              <a:spcBef>
                <a:spcPts val="0"/>
              </a:spcBef>
              <a:buNone/>
              <a:defRPr sz="800" b="0" i="0">
                <a:solidFill>
                  <a:schemeClr val="lt1"/>
                </a:solidFill>
                <a:latin typeface="Arial"/>
                <a:ea typeface="Arial"/>
                <a:cs typeface="Arial"/>
                <a:sym typeface="Arial"/>
              </a:defRPr>
            </a:lvl2pPr>
            <a:lvl3pPr marL="25400" lvl="2" indent="0">
              <a:lnSpc>
                <a:spcPct val="100000"/>
              </a:lnSpc>
              <a:spcBef>
                <a:spcPts val="0"/>
              </a:spcBef>
              <a:buNone/>
              <a:defRPr sz="800" b="0" i="0">
                <a:solidFill>
                  <a:schemeClr val="lt1"/>
                </a:solidFill>
                <a:latin typeface="Arial"/>
                <a:ea typeface="Arial"/>
                <a:cs typeface="Arial"/>
                <a:sym typeface="Arial"/>
              </a:defRPr>
            </a:lvl3pPr>
            <a:lvl4pPr marL="25400" lvl="3" indent="0">
              <a:lnSpc>
                <a:spcPct val="100000"/>
              </a:lnSpc>
              <a:spcBef>
                <a:spcPts val="0"/>
              </a:spcBef>
              <a:buNone/>
              <a:defRPr sz="800" b="0" i="0">
                <a:solidFill>
                  <a:schemeClr val="lt1"/>
                </a:solidFill>
                <a:latin typeface="Arial"/>
                <a:ea typeface="Arial"/>
                <a:cs typeface="Arial"/>
                <a:sym typeface="Arial"/>
              </a:defRPr>
            </a:lvl4pPr>
            <a:lvl5pPr marL="25400" lvl="4" indent="0">
              <a:lnSpc>
                <a:spcPct val="100000"/>
              </a:lnSpc>
              <a:spcBef>
                <a:spcPts val="0"/>
              </a:spcBef>
              <a:buNone/>
              <a:defRPr sz="800" b="0" i="0">
                <a:solidFill>
                  <a:schemeClr val="lt1"/>
                </a:solidFill>
                <a:latin typeface="Arial"/>
                <a:ea typeface="Arial"/>
                <a:cs typeface="Arial"/>
                <a:sym typeface="Arial"/>
              </a:defRPr>
            </a:lvl5pPr>
            <a:lvl6pPr marL="25400" lvl="5" indent="0">
              <a:lnSpc>
                <a:spcPct val="100000"/>
              </a:lnSpc>
              <a:spcBef>
                <a:spcPts val="0"/>
              </a:spcBef>
              <a:buNone/>
              <a:defRPr sz="800" b="0" i="0">
                <a:solidFill>
                  <a:schemeClr val="lt1"/>
                </a:solidFill>
                <a:latin typeface="Arial"/>
                <a:ea typeface="Arial"/>
                <a:cs typeface="Arial"/>
                <a:sym typeface="Arial"/>
              </a:defRPr>
            </a:lvl6pPr>
            <a:lvl7pPr marL="25400" lvl="6" indent="0">
              <a:lnSpc>
                <a:spcPct val="100000"/>
              </a:lnSpc>
              <a:spcBef>
                <a:spcPts val="0"/>
              </a:spcBef>
              <a:buNone/>
              <a:defRPr sz="800" b="0" i="0">
                <a:solidFill>
                  <a:schemeClr val="lt1"/>
                </a:solidFill>
                <a:latin typeface="Arial"/>
                <a:ea typeface="Arial"/>
                <a:cs typeface="Arial"/>
                <a:sym typeface="Arial"/>
              </a:defRPr>
            </a:lvl7pPr>
            <a:lvl8pPr marL="25400" lvl="7" indent="0">
              <a:lnSpc>
                <a:spcPct val="100000"/>
              </a:lnSpc>
              <a:spcBef>
                <a:spcPts val="0"/>
              </a:spcBef>
              <a:buNone/>
              <a:defRPr sz="800" b="0" i="0">
                <a:solidFill>
                  <a:schemeClr val="lt1"/>
                </a:solidFill>
                <a:latin typeface="Arial"/>
                <a:ea typeface="Arial"/>
                <a:cs typeface="Arial"/>
                <a:sym typeface="Arial"/>
              </a:defRPr>
            </a:lvl8pPr>
            <a:lvl9pPr marL="25400" lvl="8" indent="0">
              <a:lnSpc>
                <a:spcPct val="100000"/>
              </a:lnSpc>
              <a:spcBef>
                <a:spcPts val="0"/>
              </a:spcBef>
              <a:buNone/>
              <a:defRPr sz="800" b="0" i="0">
                <a:solidFill>
                  <a:schemeClr val="lt1"/>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en"/>
              <a:t>‹#›</a:t>
            </a:fld>
            <a:endParaRPr sz="11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grpSp>
        <p:nvGrpSpPr>
          <p:cNvPr id="94" name="Google Shape;94;p19"/>
          <p:cNvGrpSpPr/>
          <p:nvPr/>
        </p:nvGrpSpPr>
        <p:grpSpPr>
          <a:xfrm>
            <a:off x="18" y="0"/>
            <a:ext cx="9144000" cy="1102511"/>
            <a:chOff x="24" y="0"/>
            <a:chExt cx="12192000" cy="1470014"/>
          </a:xfrm>
        </p:grpSpPr>
        <p:sp>
          <p:nvSpPr>
            <p:cNvPr id="95" name="Google Shape;95;p19"/>
            <p:cNvSpPr/>
            <p:nvPr/>
          </p:nvSpPr>
          <p:spPr>
            <a:xfrm>
              <a:off x="24" y="67299"/>
              <a:ext cx="12192000" cy="1402715"/>
            </a:xfrm>
            <a:custGeom>
              <a:avLst/>
              <a:gdLst/>
              <a:ahLst/>
              <a:cxnLst/>
              <a:rect l="l" t="t" r="r" b="b"/>
              <a:pathLst>
                <a:path w="12192000" h="1402715" extrusionOk="0">
                  <a:moveTo>
                    <a:pt x="12191975" y="0"/>
                  </a:moveTo>
                  <a:lnTo>
                    <a:pt x="0" y="0"/>
                  </a:lnTo>
                  <a:lnTo>
                    <a:pt x="0" y="1138964"/>
                  </a:lnTo>
                  <a:lnTo>
                    <a:pt x="90984" y="1138997"/>
                  </a:lnTo>
                  <a:lnTo>
                    <a:pt x="181063" y="1139093"/>
                  </a:lnTo>
                  <a:lnTo>
                    <a:pt x="270245" y="1139254"/>
                  </a:lnTo>
                  <a:lnTo>
                    <a:pt x="358541" y="1139476"/>
                  </a:lnTo>
                  <a:lnTo>
                    <a:pt x="445959" y="1139761"/>
                  </a:lnTo>
                  <a:lnTo>
                    <a:pt x="532508" y="1140106"/>
                  </a:lnTo>
                  <a:lnTo>
                    <a:pt x="618198" y="1140511"/>
                  </a:lnTo>
                  <a:lnTo>
                    <a:pt x="703038" y="1140976"/>
                  </a:lnTo>
                  <a:lnTo>
                    <a:pt x="787036" y="1141499"/>
                  </a:lnTo>
                  <a:lnTo>
                    <a:pt x="870202" y="1142080"/>
                  </a:lnTo>
                  <a:lnTo>
                    <a:pt x="952545" y="1142717"/>
                  </a:lnTo>
                  <a:lnTo>
                    <a:pt x="1034074" y="1143410"/>
                  </a:lnTo>
                  <a:lnTo>
                    <a:pt x="1114799" y="1144159"/>
                  </a:lnTo>
                  <a:lnTo>
                    <a:pt x="1194728" y="1144961"/>
                  </a:lnTo>
                  <a:lnTo>
                    <a:pt x="1273870" y="1145817"/>
                  </a:lnTo>
                  <a:lnTo>
                    <a:pt x="1352236" y="1146726"/>
                  </a:lnTo>
                  <a:lnTo>
                    <a:pt x="1429833" y="1147686"/>
                  </a:lnTo>
                  <a:lnTo>
                    <a:pt x="1506672" y="1148697"/>
                  </a:lnTo>
                  <a:lnTo>
                    <a:pt x="1582760" y="1149758"/>
                  </a:lnTo>
                  <a:lnTo>
                    <a:pt x="1658108" y="1150869"/>
                  </a:lnTo>
                  <a:lnTo>
                    <a:pt x="1732725" y="1152028"/>
                  </a:lnTo>
                  <a:lnTo>
                    <a:pt x="1806619" y="1153234"/>
                  </a:lnTo>
                  <a:lnTo>
                    <a:pt x="1879800" y="1154487"/>
                  </a:lnTo>
                  <a:lnTo>
                    <a:pt x="1952276" y="1155786"/>
                  </a:lnTo>
                  <a:lnTo>
                    <a:pt x="2024058" y="1157130"/>
                  </a:lnTo>
                  <a:lnTo>
                    <a:pt x="2095154" y="1158518"/>
                  </a:lnTo>
                  <a:lnTo>
                    <a:pt x="2165573" y="1159949"/>
                  </a:lnTo>
                  <a:lnTo>
                    <a:pt x="2235325" y="1161423"/>
                  </a:lnTo>
                  <a:lnTo>
                    <a:pt x="2304419" y="1162939"/>
                  </a:lnTo>
                  <a:lnTo>
                    <a:pt x="2372863" y="1164496"/>
                  </a:lnTo>
                  <a:lnTo>
                    <a:pt x="2440667" y="1166092"/>
                  </a:lnTo>
                  <a:lnTo>
                    <a:pt x="2507840" y="1167728"/>
                  </a:lnTo>
                  <a:lnTo>
                    <a:pt x="2574392" y="1169402"/>
                  </a:lnTo>
                  <a:lnTo>
                    <a:pt x="2640330" y="1171114"/>
                  </a:lnTo>
                  <a:lnTo>
                    <a:pt x="2705666" y="1172862"/>
                  </a:lnTo>
                  <a:lnTo>
                    <a:pt x="2770407" y="1174646"/>
                  </a:lnTo>
                  <a:lnTo>
                    <a:pt x="2834562" y="1176465"/>
                  </a:lnTo>
                  <a:lnTo>
                    <a:pt x="2898142" y="1178319"/>
                  </a:lnTo>
                  <a:lnTo>
                    <a:pt x="2961155" y="1180205"/>
                  </a:lnTo>
                  <a:lnTo>
                    <a:pt x="3023610" y="1182124"/>
                  </a:lnTo>
                  <a:lnTo>
                    <a:pt x="3085516" y="1184075"/>
                  </a:lnTo>
                  <a:lnTo>
                    <a:pt x="3146883" y="1186057"/>
                  </a:lnTo>
                  <a:lnTo>
                    <a:pt x="3207719" y="1188068"/>
                  </a:lnTo>
                  <a:lnTo>
                    <a:pt x="3268034" y="1190109"/>
                  </a:lnTo>
                  <a:lnTo>
                    <a:pt x="3327837" y="1192178"/>
                  </a:lnTo>
                  <a:lnTo>
                    <a:pt x="3387138" y="1194275"/>
                  </a:lnTo>
                  <a:lnTo>
                    <a:pt x="3445944" y="1196398"/>
                  </a:lnTo>
                  <a:lnTo>
                    <a:pt x="3504266" y="1198547"/>
                  </a:lnTo>
                  <a:lnTo>
                    <a:pt x="3562112" y="1200721"/>
                  </a:lnTo>
                  <a:lnTo>
                    <a:pt x="3619492" y="1202919"/>
                  </a:lnTo>
                  <a:lnTo>
                    <a:pt x="3676415" y="1205140"/>
                  </a:lnTo>
                  <a:lnTo>
                    <a:pt x="3732890" y="1207384"/>
                  </a:lnTo>
                  <a:lnTo>
                    <a:pt x="3788926" y="1209650"/>
                  </a:lnTo>
                  <a:lnTo>
                    <a:pt x="3844532" y="1211936"/>
                  </a:lnTo>
                  <a:lnTo>
                    <a:pt x="3899717" y="1214242"/>
                  </a:lnTo>
                  <a:lnTo>
                    <a:pt x="3954491" y="1216568"/>
                  </a:lnTo>
                  <a:lnTo>
                    <a:pt x="4008863" y="1218911"/>
                  </a:lnTo>
                  <a:lnTo>
                    <a:pt x="4062841" y="1221272"/>
                  </a:lnTo>
                  <a:lnTo>
                    <a:pt x="4116436" y="1223650"/>
                  </a:lnTo>
                  <a:lnTo>
                    <a:pt x="4169655" y="1226044"/>
                  </a:lnTo>
                  <a:lnTo>
                    <a:pt x="4222509" y="1228452"/>
                  </a:lnTo>
                  <a:lnTo>
                    <a:pt x="4275006" y="1230875"/>
                  </a:lnTo>
                  <a:lnTo>
                    <a:pt x="4327156" y="1233310"/>
                  </a:lnTo>
                  <a:lnTo>
                    <a:pt x="4378967" y="1235759"/>
                  </a:lnTo>
                  <a:lnTo>
                    <a:pt x="4430449" y="1238219"/>
                  </a:lnTo>
                  <a:lnTo>
                    <a:pt x="4481611" y="1240689"/>
                  </a:lnTo>
                  <a:lnTo>
                    <a:pt x="4532463" y="1243170"/>
                  </a:lnTo>
                  <a:lnTo>
                    <a:pt x="4583012" y="1245659"/>
                  </a:lnTo>
                  <a:lnTo>
                    <a:pt x="4633269" y="1248157"/>
                  </a:lnTo>
                  <a:lnTo>
                    <a:pt x="4683242" y="1250663"/>
                  </a:lnTo>
                  <a:lnTo>
                    <a:pt x="4732941" y="1253175"/>
                  </a:lnTo>
                  <a:lnTo>
                    <a:pt x="4782375" y="1255692"/>
                  </a:lnTo>
                  <a:lnTo>
                    <a:pt x="4831553" y="1258215"/>
                  </a:lnTo>
                  <a:lnTo>
                    <a:pt x="4880484" y="1260741"/>
                  </a:lnTo>
                  <a:lnTo>
                    <a:pt x="4929177" y="1263271"/>
                  </a:lnTo>
                  <a:lnTo>
                    <a:pt x="4977642" y="1265803"/>
                  </a:lnTo>
                  <a:lnTo>
                    <a:pt x="5025887" y="1268337"/>
                  </a:lnTo>
                  <a:lnTo>
                    <a:pt x="5073922" y="1270872"/>
                  </a:lnTo>
                  <a:lnTo>
                    <a:pt x="5121756" y="1273406"/>
                  </a:lnTo>
                  <a:lnTo>
                    <a:pt x="5169397" y="1275940"/>
                  </a:lnTo>
                  <a:lnTo>
                    <a:pt x="5216856" y="1278472"/>
                  </a:lnTo>
                  <a:lnTo>
                    <a:pt x="5264141" y="1281001"/>
                  </a:lnTo>
                  <a:lnTo>
                    <a:pt x="5311262" y="1283527"/>
                  </a:lnTo>
                  <a:lnTo>
                    <a:pt x="5358227" y="1286048"/>
                  </a:lnTo>
                  <a:lnTo>
                    <a:pt x="5405045" y="1288564"/>
                  </a:lnTo>
                  <a:lnTo>
                    <a:pt x="5451727" y="1291075"/>
                  </a:lnTo>
                  <a:lnTo>
                    <a:pt x="5498280" y="1293578"/>
                  </a:lnTo>
                  <a:lnTo>
                    <a:pt x="5544715" y="1296074"/>
                  </a:lnTo>
                  <a:lnTo>
                    <a:pt x="5591040" y="1298562"/>
                  </a:lnTo>
                  <a:lnTo>
                    <a:pt x="5637264" y="1301040"/>
                  </a:lnTo>
                  <a:lnTo>
                    <a:pt x="5683397" y="1303508"/>
                  </a:lnTo>
                  <a:lnTo>
                    <a:pt x="5729448" y="1305965"/>
                  </a:lnTo>
                  <a:lnTo>
                    <a:pt x="5775425" y="1308410"/>
                  </a:lnTo>
                  <a:lnTo>
                    <a:pt x="5821339" y="1310843"/>
                  </a:lnTo>
                  <a:lnTo>
                    <a:pt x="5867197" y="1313262"/>
                  </a:lnTo>
                  <a:lnTo>
                    <a:pt x="5913010" y="1315667"/>
                  </a:lnTo>
                  <a:lnTo>
                    <a:pt x="5958787" y="1318056"/>
                  </a:lnTo>
                  <a:lnTo>
                    <a:pt x="6004535" y="1320430"/>
                  </a:lnTo>
                  <a:lnTo>
                    <a:pt x="6050266" y="1322787"/>
                  </a:lnTo>
                  <a:lnTo>
                    <a:pt x="6095987" y="1325126"/>
                  </a:lnTo>
                  <a:lnTo>
                    <a:pt x="6141709" y="1327447"/>
                  </a:lnTo>
                  <a:lnTo>
                    <a:pt x="6187439" y="1329748"/>
                  </a:lnTo>
                  <a:lnTo>
                    <a:pt x="6233188" y="1332029"/>
                  </a:lnTo>
                  <a:lnTo>
                    <a:pt x="6278965" y="1334290"/>
                  </a:lnTo>
                  <a:lnTo>
                    <a:pt x="6324778" y="1336528"/>
                  </a:lnTo>
                  <a:lnTo>
                    <a:pt x="6370636" y="1338744"/>
                  </a:lnTo>
                  <a:lnTo>
                    <a:pt x="6416550" y="1340936"/>
                  </a:lnTo>
                  <a:lnTo>
                    <a:pt x="6462527" y="1343104"/>
                  </a:lnTo>
                  <a:lnTo>
                    <a:pt x="6508578" y="1345246"/>
                  </a:lnTo>
                  <a:lnTo>
                    <a:pt x="6554711" y="1347363"/>
                  </a:lnTo>
                  <a:lnTo>
                    <a:pt x="6600935" y="1349453"/>
                  </a:lnTo>
                  <a:lnTo>
                    <a:pt x="6647260" y="1351515"/>
                  </a:lnTo>
                  <a:lnTo>
                    <a:pt x="6693695" y="1353549"/>
                  </a:lnTo>
                  <a:lnTo>
                    <a:pt x="6740248" y="1355553"/>
                  </a:lnTo>
                  <a:lnTo>
                    <a:pt x="6786930" y="1357527"/>
                  </a:lnTo>
                  <a:lnTo>
                    <a:pt x="6833748" y="1359470"/>
                  </a:lnTo>
                  <a:lnTo>
                    <a:pt x="6880713" y="1361381"/>
                  </a:lnTo>
                  <a:lnTo>
                    <a:pt x="6927834" y="1363260"/>
                  </a:lnTo>
                  <a:lnTo>
                    <a:pt x="6975119" y="1365105"/>
                  </a:lnTo>
                  <a:lnTo>
                    <a:pt x="7022578" y="1366915"/>
                  </a:lnTo>
                  <a:lnTo>
                    <a:pt x="7070219" y="1368690"/>
                  </a:lnTo>
                  <a:lnTo>
                    <a:pt x="7118053" y="1370430"/>
                  </a:lnTo>
                  <a:lnTo>
                    <a:pt x="7166088" y="1372132"/>
                  </a:lnTo>
                  <a:lnTo>
                    <a:pt x="7214333" y="1373797"/>
                  </a:lnTo>
                  <a:lnTo>
                    <a:pt x="7262798" y="1375423"/>
                  </a:lnTo>
                  <a:lnTo>
                    <a:pt x="7311491" y="1377010"/>
                  </a:lnTo>
                  <a:lnTo>
                    <a:pt x="7360422" y="1378556"/>
                  </a:lnTo>
                  <a:lnTo>
                    <a:pt x="7409600" y="1380062"/>
                  </a:lnTo>
                  <a:lnTo>
                    <a:pt x="7459034" y="1381525"/>
                  </a:lnTo>
                  <a:lnTo>
                    <a:pt x="7508733" y="1382946"/>
                  </a:lnTo>
                  <a:lnTo>
                    <a:pt x="7558706" y="1384323"/>
                  </a:lnTo>
                  <a:lnTo>
                    <a:pt x="7608963" y="1385656"/>
                  </a:lnTo>
                  <a:lnTo>
                    <a:pt x="7659512" y="1386944"/>
                  </a:lnTo>
                  <a:lnTo>
                    <a:pt x="7710364" y="1388185"/>
                  </a:lnTo>
                  <a:lnTo>
                    <a:pt x="7761526" y="1389380"/>
                  </a:lnTo>
                  <a:lnTo>
                    <a:pt x="7813008" y="1390527"/>
                  </a:lnTo>
                  <a:lnTo>
                    <a:pt x="7864819" y="1391625"/>
                  </a:lnTo>
                  <a:lnTo>
                    <a:pt x="7916969" y="1392674"/>
                  </a:lnTo>
                  <a:lnTo>
                    <a:pt x="7969466" y="1393672"/>
                  </a:lnTo>
                  <a:lnTo>
                    <a:pt x="8022320" y="1394620"/>
                  </a:lnTo>
                  <a:lnTo>
                    <a:pt x="8075539" y="1395515"/>
                  </a:lnTo>
                  <a:lnTo>
                    <a:pt x="8129134" y="1396358"/>
                  </a:lnTo>
                  <a:lnTo>
                    <a:pt x="8183112" y="1397148"/>
                  </a:lnTo>
                  <a:lnTo>
                    <a:pt x="8237484" y="1397882"/>
                  </a:lnTo>
                  <a:lnTo>
                    <a:pt x="8292258" y="1398562"/>
                  </a:lnTo>
                  <a:lnTo>
                    <a:pt x="8347443" y="1399185"/>
                  </a:lnTo>
                  <a:lnTo>
                    <a:pt x="8403049" y="1399752"/>
                  </a:lnTo>
                  <a:lnTo>
                    <a:pt x="8459085" y="1400260"/>
                  </a:lnTo>
                  <a:lnTo>
                    <a:pt x="8515560" y="1400710"/>
                  </a:lnTo>
                  <a:lnTo>
                    <a:pt x="8572483" y="1401101"/>
                  </a:lnTo>
                  <a:lnTo>
                    <a:pt x="8629863" y="1401431"/>
                  </a:lnTo>
                  <a:lnTo>
                    <a:pt x="8687709" y="1401701"/>
                  </a:lnTo>
                  <a:lnTo>
                    <a:pt x="8746031" y="1401908"/>
                  </a:lnTo>
                  <a:lnTo>
                    <a:pt x="8804837" y="1402052"/>
                  </a:lnTo>
                  <a:lnTo>
                    <a:pt x="8864138" y="1402133"/>
                  </a:lnTo>
                  <a:lnTo>
                    <a:pt x="8923941" y="1402149"/>
                  </a:lnTo>
                  <a:lnTo>
                    <a:pt x="8984256" y="1402101"/>
                  </a:lnTo>
                  <a:lnTo>
                    <a:pt x="9045092" y="1401985"/>
                  </a:lnTo>
                  <a:lnTo>
                    <a:pt x="9106459" y="1401803"/>
                  </a:lnTo>
                  <a:lnTo>
                    <a:pt x="9168365" y="1401554"/>
                  </a:lnTo>
                  <a:lnTo>
                    <a:pt x="9230820" y="1401235"/>
                  </a:lnTo>
                  <a:lnTo>
                    <a:pt x="9293833" y="1400847"/>
                  </a:lnTo>
                  <a:lnTo>
                    <a:pt x="9357413" y="1400389"/>
                  </a:lnTo>
                  <a:lnTo>
                    <a:pt x="9421568" y="1399859"/>
                  </a:lnTo>
                  <a:lnTo>
                    <a:pt x="9486309" y="1399258"/>
                  </a:lnTo>
                  <a:lnTo>
                    <a:pt x="9551645" y="1398583"/>
                  </a:lnTo>
                  <a:lnTo>
                    <a:pt x="9617583" y="1397836"/>
                  </a:lnTo>
                  <a:lnTo>
                    <a:pt x="9684135" y="1397013"/>
                  </a:lnTo>
                  <a:lnTo>
                    <a:pt x="9751308" y="1396115"/>
                  </a:lnTo>
                  <a:lnTo>
                    <a:pt x="9819112" y="1395141"/>
                  </a:lnTo>
                  <a:lnTo>
                    <a:pt x="9887556" y="1394090"/>
                  </a:lnTo>
                  <a:lnTo>
                    <a:pt x="9956650" y="1392962"/>
                  </a:lnTo>
                  <a:lnTo>
                    <a:pt x="10026402" y="1391754"/>
                  </a:lnTo>
                  <a:lnTo>
                    <a:pt x="10096821" y="1390467"/>
                  </a:lnTo>
                  <a:lnTo>
                    <a:pt x="10167917" y="1389100"/>
                  </a:lnTo>
                  <a:lnTo>
                    <a:pt x="10239699" y="1387651"/>
                  </a:lnTo>
                  <a:lnTo>
                    <a:pt x="10312175" y="1386121"/>
                  </a:lnTo>
                  <a:lnTo>
                    <a:pt x="10385356" y="1384508"/>
                  </a:lnTo>
                  <a:lnTo>
                    <a:pt x="10459250" y="1382810"/>
                  </a:lnTo>
                  <a:lnTo>
                    <a:pt x="10533867" y="1381029"/>
                  </a:lnTo>
                  <a:lnTo>
                    <a:pt x="10609215" y="1379162"/>
                  </a:lnTo>
                  <a:lnTo>
                    <a:pt x="10685303" y="1377209"/>
                  </a:lnTo>
                  <a:lnTo>
                    <a:pt x="10762142" y="1375169"/>
                  </a:lnTo>
                  <a:lnTo>
                    <a:pt x="10839739" y="1373041"/>
                  </a:lnTo>
                  <a:lnTo>
                    <a:pt x="10918104" y="1370824"/>
                  </a:lnTo>
                  <a:lnTo>
                    <a:pt x="10997247" y="1368517"/>
                  </a:lnTo>
                  <a:lnTo>
                    <a:pt x="11077176" y="1366121"/>
                  </a:lnTo>
                  <a:lnTo>
                    <a:pt x="11157901" y="1363633"/>
                  </a:lnTo>
                  <a:lnTo>
                    <a:pt x="11239430" y="1361053"/>
                  </a:lnTo>
                  <a:lnTo>
                    <a:pt x="11321773" y="1358380"/>
                  </a:lnTo>
                  <a:lnTo>
                    <a:pt x="11404939" y="1355613"/>
                  </a:lnTo>
                  <a:lnTo>
                    <a:pt x="11488937" y="1352752"/>
                  </a:lnTo>
                  <a:lnTo>
                    <a:pt x="11573777" y="1349796"/>
                  </a:lnTo>
                  <a:lnTo>
                    <a:pt x="11659467" y="1346743"/>
                  </a:lnTo>
                  <a:lnTo>
                    <a:pt x="11746016" y="1343593"/>
                  </a:lnTo>
                  <a:lnTo>
                    <a:pt x="11833434" y="1340346"/>
                  </a:lnTo>
                  <a:lnTo>
                    <a:pt x="11921730" y="1336999"/>
                  </a:lnTo>
                  <a:lnTo>
                    <a:pt x="12010912" y="1333553"/>
                  </a:lnTo>
                  <a:lnTo>
                    <a:pt x="12100991" y="1330007"/>
                  </a:lnTo>
                  <a:lnTo>
                    <a:pt x="12191975" y="1326359"/>
                  </a:lnTo>
                  <a:lnTo>
                    <a:pt x="12191975" y="0"/>
                  </a:lnTo>
                  <a:close/>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6" name="Google Shape;96;p19"/>
            <p:cNvSpPr/>
            <p:nvPr/>
          </p:nvSpPr>
          <p:spPr>
            <a:xfrm>
              <a:off x="24" y="0"/>
              <a:ext cx="12192000" cy="1402715"/>
            </a:xfrm>
            <a:custGeom>
              <a:avLst/>
              <a:gdLst/>
              <a:ahLst/>
              <a:cxnLst/>
              <a:rect l="l" t="t" r="r" b="b"/>
              <a:pathLst>
                <a:path w="12192000" h="1402715" extrusionOk="0">
                  <a:moveTo>
                    <a:pt x="8923941" y="1402149"/>
                  </a:moveTo>
                  <a:lnTo>
                    <a:pt x="8864138" y="1402133"/>
                  </a:lnTo>
                  <a:lnTo>
                    <a:pt x="8804837" y="1402052"/>
                  </a:lnTo>
                  <a:lnTo>
                    <a:pt x="8746031" y="1401908"/>
                  </a:lnTo>
                  <a:lnTo>
                    <a:pt x="8687709" y="1401701"/>
                  </a:lnTo>
                  <a:lnTo>
                    <a:pt x="8629863" y="1401431"/>
                  </a:lnTo>
                  <a:lnTo>
                    <a:pt x="8572483" y="1401101"/>
                  </a:lnTo>
                  <a:lnTo>
                    <a:pt x="8515560" y="1400710"/>
                  </a:lnTo>
                  <a:lnTo>
                    <a:pt x="8459085" y="1400260"/>
                  </a:lnTo>
                  <a:lnTo>
                    <a:pt x="8403049" y="1399752"/>
                  </a:lnTo>
                  <a:lnTo>
                    <a:pt x="8347443" y="1399185"/>
                  </a:lnTo>
                  <a:lnTo>
                    <a:pt x="8292258" y="1398562"/>
                  </a:lnTo>
                  <a:lnTo>
                    <a:pt x="8237484" y="1397882"/>
                  </a:lnTo>
                  <a:lnTo>
                    <a:pt x="8183112" y="1397148"/>
                  </a:lnTo>
                  <a:lnTo>
                    <a:pt x="8129134" y="1396358"/>
                  </a:lnTo>
                  <a:lnTo>
                    <a:pt x="8075539" y="1395516"/>
                  </a:lnTo>
                  <a:lnTo>
                    <a:pt x="8022320" y="1394620"/>
                  </a:lnTo>
                  <a:lnTo>
                    <a:pt x="7969466" y="1393672"/>
                  </a:lnTo>
                  <a:lnTo>
                    <a:pt x="7916969" y="1392674"/>
                  </a:lnTo>
                  <a:lnTo>
                    <a:pt x="7864819" y="1391625"/>
                  </a:lnTo>
                  <a:lnTo>
                    <a:pt x="7813008" y="1390527"/>
                  </a:lnTo>
                  <a:lnTo>
                    <a:pt x="7761526" y="1389380"/>
                  </a:lnTo>
                  <a:lnTo>
                    <a:pt x="7710364" y="1388185"/>
                  </a:lnTo>
                  <a:lnTo>
                    <a:pt x="7659512" y="1386944"/>
                  </a:lnTo>
                  <a:lnTo>
                    <a:pt x="7608963" y="1385656"/>
                  </a:lnTo>
                  <a:lnTo>
                    <a:pt x="7558706" y="1384323"/>
                  </a:lnTo>
                  <a:lnTo>
                    <a:pt x="7508733" y="1382946"/>
                  </a:lnTo>
                  <a:lnTo>
                    <a:pt x="7459034" y="1381525"/>
                  </a:lnTo>
                  <a:lnTo>
                    <a:pt x="7409600" y="1380062"/>
                  </a:lnTo>
                  <a:lnTo>
                    <a:pt x="7360422" y="1378556"/>
                  </a:lnTo>
                  <a:lnTo>
                    <a:pt x="7311491" y="1377010"/>
                  </a:lnTo>
                  <a:lnTo>
                    <a:pt x="7262798" y="1375423"/>
                  </a:lnTo>
                  <a:lnTo>
                    <a:pt x="7214333" y="1373797"/>
                  </a:lnTo>
                  <a:lnTo>
                    <a:pt x="7166088" y="1372132"/>
                  </a:lnTo>
                  <a:lnTo>
                    <a:pt x="7118053" y="1370430"/>
                  </a:lnTo>
                  <a:lnTo>
                    <a:pt x="7070219" y="1368690"/>
                  </a:lnTo>
                  <a:lnTo>
                    <a:pt x="7022578" y="1366915"/>
                  </a:lnTo>
                  <a:lnTo>
                    <a:pt x="6975119" y="1365105"/>
                  </a:lnTo>
                  <a:lnTo>
                    <a:pt x="6927834" y="1363260"/>
                  </a:lnTo>
                  <a:lnTo>
                    <a:pt x="6880713" y="1361381"/>
                  </a:lnTo>
                  <a:lnTo>
                    <a:pt x="6833748" y="1359470"/>
                  </a:lnTo>
                  <a:lnTo>
                    <a:pt x="6786930" y="1357527"/>
                  </a:lnTo>
                  <a:lnTo>
                    <a:pt x="6740248" y="1355553"/>
                  </a:lnTo>
                  <a:lnTo>
                    <a:pt x="6693695" y="1353549"/>
                  </a:lnTo>
                  <a:lnTo>
                    <a:pt x="6647260" y="1351515"/>
                  </a:lnTo>
                  <a:lnTo>
                    <a:pt x="6600935" y="1349453"/>
                  </a:lnTo>
                  <a:lnTo>
                    <a:pt x="6554711" y="1347363"/>
                  </a:lnTo>
                  <a:lnTo>
                    <a:pt x="6508578" y="1345247"/>
                  </a:lnTo>
                  <a:lnTo>
                    <a:pt x="6462527" y="1343104"/>
                  </a:lnTo>
                  <a:lnTo>
                    <a:pt x="6416550" y="1340936"/>
                  </a:lnTo>
                  <a:lnTo>
                    <a:pt x="6370636" y="1338744"/>
                  </a:lnTo>
                  <a:lnTo>
                    <a:pt x="6324778" y="1336528"/>
                  </a:lnTo>
                  <a:lnTo>
                    <a:pt x="6278965" y="1334290"/>
                  </a:lnTo>
                  <a:lnTo>
                    <a:pt x="6233188" y="1332029"/>
                  </a:lnTo>
                  <a:lnTo>
                    <a:pt x="6187439" y="1329748"/>
                  </a:lnTo>
                  <a:lnTo>
                    <a:pt x="6141709" y="1327447"/>
                  </a:lnTo>
                  <a:lnTo>
                    <a:pt x="6095987" y="1325126"/>
                  </a:lnTo>
                  <a:lnTo>
                    <a:pt x="6050266" y="1322787"/>
                  </a:lnTo>
                  <a:lnTo>
                    <a:pt x="6004535" y="1320430"/>
                  </a:lnTo>
                  <a:lnTo>
                    <a:pt x="5958787" y="1318056"/>
                  </a:lnTo>
                  <a:lnTo>
                    <a:pt x="5913010" y="1315667"/>
                  </a:lnTo>
                  <a:lnTo>
                    <a:pt x="5867197" y="1313262"/>
                  </a:lnTo>
                  <a:lnTo>
                    <a:pt x="5821339" y="1310843"/>
                  </a:lnTo>
                  <a:lnTo>
                    <a:pt x="5775425" y="1308410"/>
                  </a:lnTo>
                  <a:lnTo>
                    <a:pt x="5729448" y="1305965"/>
                  </a:lnTo>
                  <a:lnTo>
                    <a:pt x="5683397" y="1303508"/>
                  </a:lnTo>
                  <a:lnTo>
                    <a:pt x="5637264" y="1301040"/>
                  </a:lnTo>
                  <a:lnTo>
                    <a:pt x="5591040" y="1298562"/>
                  </a:lnTo>
                  <a:lnTo>
                    <a:pt x="5544715" y="1296074"/>
                  </a:lnTo>
                  <a:lnTo>
                    <a:pt x="5498280" y="1293578"/>
                  </a:lnTo>
                  <a:lnTo>
                    <a:pt x="5405045" y="1288564"/>
                  </a:lnTo>
                  <a:lnTo>
                    <a:pt x="5358227" y="1286048"/>
                  </a:lnTo>
                  <a:lnTo>
                    <a:pt x="5311262" y="1283527"/>
                  </a:lnTo>
                  <a:lnTo>
                    <a:pt x="5264141" y="1281001"/>
                  </a:lnTo>
                  <a:lnTo>
                    <a:pt x="5216856" y="1278472"/>
                  </a:lnTo>
                  <a:lnTo>
                    <a:pt x="5169397" y="1275940"/>
                  </a:lnTo>
                  <a:lnTo>
                    <a:pt x="5121756" y="1273406"/>
                  </a:lnTo>
                  <a:lnTo>
                    <a:pt x="5073922" y="1270872"/>
                  </a:lnTo>
                  <a:lnTo>
                    <a:pt x="5025887" y="1268337"/>
                  </a:lnTo>
                  <a:lnTo>
                    <a:pt x="4977642" y="1265804"/>
                  </a:lnTo>
                  <a:lnTo>
                    <a:pt x="4929177" y="1263271"/>
                  </a:lnTo>
                  <a:lnTo>
                    <a:pt x="4880484" y="1260741"/>
                  </a:lnTo>
                  <a:lnTo>
                    <a:pt x="4831553" y="1258215"/>
                  </a:lnTo>
                  <a:lnTo>
                    <a:pt x="4782375" y="1255692"/>
                  </a:lnTo>
                  <a:lnTo>
                    <a:pt x="4732941" y="1253175"/>
                  </a:lnTo>
                  <a:lnTo>
                    <a:pt x="4683242" y="1250663"/>
                  </a:lnTo>
                  <a:lnTo>
                    <a:pt x="4633269" y="1248157"/>
                  </a:lnTo>
                  <a:lnTo>
                    <a:pt x="4583012" y="1245659"/>
                  </a:lnTo>
                  <a:lnTo>
                    <a:pt x="4532463" y="1243170"/>
                  </a:lnTo>
                  <a:lnTo>
                    <a:pt x="4481611" y="1240689"/>
                  </a:lnTo>
                  <a:lnTo>
                    <a:pt x="4430449" y="1238219"/>
                  </a:lnTo>
                  <a:lnTo>
                    <a:pt x="4378967" y="1235759"/>
                  </a:lnTo>
                  <a:lnTo>
                    <a:pt x="4327156" y="1233310"/>
                  </a:lnTo>
                  <a:lnTo>
                    <a:pt x="4275006" y="1230875"/>
                  </a:lnTo>
                  <a:lnTo>
                    <a:pt x="4222509" y="1228452"/>
                  </a:lnTo>
                  <a:lnTo>
                    <a:pt x="4169655" y="1226044"/>
                  </a:lnTo>
                  <a:lnTo>
                    <a:pt x="4116436" y="1223650"/>
                  </a:lnTo>
                  <a:lnTo>
                    <a:pt x="4062841" y="1221272"/>
                  </a:lnTo>
                  <a:lnTo>
                    <a:pt x="4008863" y="1218911"/>
                  </a:lnTo>
                  <a:lnTo>
                    <a:pt x="3954491" y="1216568"/>
                  </a:lnTo>
                  <a:lnTo>
                    <a:pt x="3899717" y="1214242"/>
                  </a:lnTo>
                  <a:lnTo>
                    <a:pt x="3844532" y="1211936"/>
                  </a:lnTo>
                  <a:lnTo>
                    <a:pt x="3788926" y="1209650"/>
                  </a:lnTo>
                  <a:lnTo>
                    <a:pt x="3732890" y="1207384"/>
                  </a:lnTo>
                  <a:lnTo>
                    <a:pt x="3676415" y="1205140"/>
                  </a:lnTo>
                  <a:lnTo>
                    <a:pt x="3619492" y="1202919"/>
                  </a:lnTo>
                  <a:lnTo>
                    <a:pt x="3562112" y="1200721"/>
                  </a:lnTo>
                  <a:lnTo>
                    <a:pt x="3504266" y="1198547"/>
                  </a:lnTo>
                  <a:lnTo>
                    <a:pt x="3445944" y="1196398"/>
                  </a:lnTo>
                  <a:lnTo>
                    <a:pt x="3387138" y="1194275"/>
                  </a:lnTo>
                  <a:lnTo>
                    <a:pt x="3327837" y="1192178"/>
                  </a:lnTo>
                  <a:lnTo>
                    <a:pt x="3268034" y="1190109"/>
                  </a:lnTo>
                  <a:lnTo>
                    <a:pt x="3207719" y="1188068"/>
                  </a:lnTo>
                  <a:lnTo>
                    <a:pt x="3146883" y="1186057"/>
                  </a:lnTo>
                  <a:lnTo>
                    <a:pt x="3085516" y="1184075"/>
                  </a:lnTo>
                  <a:lnTo>
                    <a:pt x="3023610" y="1182124"/>
                  </a:lnTo>
                  <a:lnTo>
                    <a:pt x="2961155" y="1180205"/>
                  </a:lnTo>
                  <a:lnTo>
                    <a:pt x="2898142" y="1178319"/>
                  </a:lnTo>
                  <a:lnTo>
                    <a:pt x="2834562" y="1176465"/>
                  </a:lnTo>
                  <a:lnTo>
                    <a:pt x="2770407" y="1174646"/>
                  </a:lnTo>
                  <a:lnTo>
                    <a:pt x="2705666" y="1172862"/>
                  </a:lnTo>
                  <a:lnTo>
                    <a:pt x="2640330" y="1171114"/>
                  </a:lnTo>
                  <a:lnTo>
                    <a:pt x="2574392" y="1169402"/>
                  </a:lnTo>
                  <a:lnTo>
                    <a:pt x="2507840" y="1167728"/>
                  </a:lnTo>
                  <a:lnTo>
                    <a:pt x="2440667" y="1166092"/>
                  </a:lnTo>
                  <a:lnTo>
                    <a:pt x="2372863" y="1164496"/>
                  </a:lnTo>
                  <a:lnTo>
                    <a:pt x="2304419" y="1162939"/>
                  </a:lnTo>
                  <a:lnTo>
                    <a:pt x="2235325" y="1161423"/>
                  </a:lnTo>
                  <a:lnTo>
                    <a:pt x="2165573" y="1159949"/>
                  </a:lnTo>
                  <a:lnTo>
                    <a:pt x="2095154" y="1158518"/>
                  </a:lnTo>
                  <a:lnTo>
                    <a:pt x="2024058" y="1157130"/>
                  </a:lnTo>
                  <a:lnTo>
                    <a:pt x="1952276" y="1155786"/>
                  </a:lnTo>
                  <a:lnTo>
                    <a:pt x="1879800" y="1154487"/>
                  </a:lnTo>
                  <a:lnTo>
                    <a:pt x="1806619" y="1153234"/>
                  </a:lnTo>
                  <a:lnTo>
                    <a:pt x="1732725" y="1152028"/>
                  </a:lnTo>
                  <a:lnTo>
                    <a:pt x="1658108" y="1150869"/>
                  </a:lnTo>
                  <a:lnTo>
                    <a:pt x="1582760" y="1149758"/>
                  </a:lnTo>
                  <a:lnTo>
                    <a:pt x="1506672" y="1148697"/>
                  </a:lnTo>
                  <a:lnTo>
                    <a:pt x="1429833" y="1147686"/>
                  </a:lnTo>
                  <a:lnTo>
                    <a:pt x="1352236" y="1146726"/>
                  </a:lnTo>
                  <a:lnTo>
                    <a:pt x="1273870" y="1145817"/>
                  </a:lnTo>
                  <a:lnTo>
                    <a:pt x="1194728" y="1144961"/>
                  </a:lnTo>
                  <a:lnTo>
                    <a:pt x="1114799" y="1144159"/>
                  </a:lnTo>
                  <a:lnTo>
                    <a:pt x="1034074" y="1143410"/>
                  </a:lnTo>
                  <a:lnTo>
                    <a:pt x="952545" y="1142717"/>
                  </a:lnTo>
                  <a:lnTo>
                    <a:pt x="870202" y="1142080"/>
                  </a:lnTo>
                  <a:lnTo>
                    <a:pt x="787036" y="1141499"/>
                  </a:lnTo>
                  <a:lnTo>
                    <a:pt x="703038" y="1140976"/>
                  </a:lnTo>
                  <a:lnTo>
                    <a:pt x="618198" y="1140511"/>
                  </a:lnTo>
                  <a:lnTo>
                    <a:pt x="532508" y="1140106"/>
                  </a:lnTo>
                  <a:lnTo>
                    <a:pt x="445959" y="1139761"/>
                  </a:lnTo>
                  <a:lnTo>
                    <a:pt x="358541" y="1139476"/>
                  </a:lnTo>
                  <a:lnTo>
                    <a:pt x="270245" y="1139254"/>
                  </a:lnTo>
                  <a:lnTo>
                    <a:pt x="181063" y="1139093"/>
                  </a:lnTo>
                  <a:lnTo>
                    <a:pt x="90984" y="1138997"/>
                  </a:lnTo>
                  <a:lnTo>
                    <a:pt x="0" y="1138964"/>
                  </a:lnTo>
                  <a:lnTo>
                    <a:pt x="0" y="0"/>
                  </a:lnTo>
                  <a:lnTo>
                    <a:pt x="12191975" y="0"/>
                  </a:lnTo>
                  <a:lnTo>
                    <a:pt x="12191975" y="1326359"/>
                  </a:lnTo>
                  <a:lnTo>
                    <a:pt x="12100991" y="1330007"/>
                  </a:lnTo>
                  <a:lnTo>
                    <a:pt x="12010912" y="1333553"/>
                  </a:lnTo>
                  <a:lnTo>
                    <a:pt x="11921730" y="1336999"/>
                  </a:lnTo>
                  <a:lnTo>
                    <a:pt x="11833434" y="1340346"/>
                  </a:lnTo>
                  <a:lnTo>
                    <a:pt x="11746016" y="1343593"/>
                  </a:lnTo>
                  <a:lnTo>
                    <a:pt x="11659467" y="1346743"/>
                  </a:lnTo>
                  <a:lnTo>
                    <a:pt x="11573777" y="1349796"/>
                  </a:lnTo>
                  <a:lnTo>
                    <a:pt x="11488937" y="1352752"/>
                  </a:lnTo>
                  <a:lnTo>
                    <a:pt x="11404939" y="1355613"/>
                  </a:lnTo>
                  <a:lnTo>
                    <a:pt x="11321773" y="1358380"/>
                  </a:lnTo>
                  <a:lnTo>
                    <a:pt x="11239430" y="1361053"/>
                  </a:lnTo>
                  <a:lnTo>
                    <a:pt x="11157901" y="1363633"/>
                  </a:lnTo>
                  <a:lnTo>
                    <a:pt x="11077176" y="1366121"/>
                  </a:lnTo>
                  <a:lnTo>
                    <a:pt x="10997247" y="1368517"/>
                  </a:lnTo>
                  <a:lnTo>
                    <a:pt x="10918104" y="1370824"/>
                  </a:lnTo>
                  <a:lnTo>
                    <a:pt x="10839739" y="1373041"/>
                  </a:lnTo>
                  <a:lnTo>
                    <a:pt x="10762142" y="1375169"/>
                  </a:lnTo>
                  <a:lnTo>
                    <a:pt x="10685303" y="1377209"/>
                  </a:lnTo>
                  <a:lnTo>
                    <a:pt x="10609215" y="1379162"/>
                  </a:lnTo>
                  <a:lnTo>
                    <a:pt x="10533867" y="1381029"/>
                  </a:lnTo>
                  <a:lnTo>
                    <a:pt x="10459250" y="1382811"/>
                  </a:lnTo>
                  <a:lnTo>
                    <a:pt x="10385356" y="1384508"/>
                  </a:lnTo>
                  <a:lnTo>
                    <a:pt x="10312175" y="1386121"/>
                  </a:lnTo>
                  <a:lnTo>
                    <a:pt x="10239699" y="1387651"/>
                  </a:lnTo>
                  <a:lnTo>
                    <a:pt x="10167917" y="1389100"/>
                  </a:lnTo>
                  <a:lnTo>
                    <a:pt x="10096821" y="1390467"/>
                  </a:lnTo>
                  <a:lnTo>
                    <a:pt x="10026402" y="1391754"/>
                  </a:lnTo>
                  <a:lnTo>
                    <a:pt x="9956650" y="1392962"/>
                  </a:lnTo>
                  <a:lnTo>
                    <a:pt x="9887556" y="1394091"/>
                  </a:lnTo>
                  <a:lnTo>
                    <a:pt x="9819112" y="1395141"/>
                  </a:lnTo>
                  <a:lnTo>
                    <a:pt x="9751308" y="1396115"/>
                  </a:lnTo>
                  <a:lnTo>
                    <a:pt x="9684135" y="1397013"/>
                  </a:lnTo>
                  <a:lnTo>
                    <a:pt x="9617583" y="1397836"/>
                  </a:lnTo>
                  <a:lnTo>
                    <a:pt x="9551645" y="1398584"/>
                  </a:lnTo>
                  <a:lnTo>
                    <a:pt x="9486309" y="1399258"/>
                  </a:lnTo>
                  <a:lnTo>
                    <a:pt x="9421568" y="1399859"/>
                  </a:lnTo>
                  <a:lnTo>
                    <a:pt x="9357413" y="1400389"/>
                  </a:lnTo>
                  <a:lnTo>
                    <a:pt x="9293833" y="1400847"/>
                  </a:lnTo>
                  <a:lnTo>
                    <a:pt x="9230820" y="1401235"/>
                  </a:lnTo>
                  <a:lnTo>
                    <a:pt x="9168365" y="1401554"/>
                  </a:lnTo>
                  <a:lnTo>
                    <a:pt x="9106459" y="1401803"/>
                  </a:lnTo>
                  <a:lnTo>
                    <a:pt x="9045092" y="1401985"/>
                  </a:lnTo>
                  <a:lnTo>
                    <a:pt x="8984256" y="1402101"/>
                  </a:lnTo>
                  <a:lnTo>
                    <a:pt x="8923941" y="1402149"/>
                  </a:lnTo>
                  <a:close/>
                </a:path>
              </a:pathLst>
            </a:custGeom>
            <a:solidFill>
              <a:srgbClr val="0B5394"/>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97" name="Google Shape;97;p19"/>
          <p:cNvGrpSpPr/>
          <p:nvPr/>
        </p:nvGrpSpPr>
        <p:grpSpPr>
          <a:xfrm>
            <a:off x="0" y="4439924"/>
            <a:ext cx="9144000" cy="703897"/>
            <a:chOff x="0" y="5919899"/>
            <a:chExt cx="12192000" cy="938530"/>
          </a:xfrm>
        </p:grpSpPr>
        <p:sp>
          <p:nvSpPr>
            <p:cNvPr id="98" name="Google Shape;98;p19"/>
            <p:cNvSpPr/>
            <p:nvPr/>
          </p:nvSpPr>
          <p:spPr>
            <a:xfrm>
              <a:off x="0" y="5919899"/>
              <a:ext cx="12192000" cy="938530"/>
            </a:xfrm>
            <a:custGeom>
              <a:avLst/>
              <a:gdLst/>
              <a:ahLst/>
              <a:cxnLst/>
              <a:rect l="l" t="t" r="r" b="b"/>
              <a:pathLst>
                <a:path w="12192000" h="938529" extrusionOk="0">
                  <a:moveTo>
                    <a:pt x="12191999" y="938099"/>
                  </a:moveTo>
                  <a:lnTo>
                    <a:pt x="0" y="938099"/>
                  </a:lnTo>
                  <a:lnTo>
                    <a:pt x="0" y="63503"/>
                  </a:lnTo>
                  <a:lnTo>
                    <a:pt x="19653" y="34353"/>
                  </a:lnTo>
                  <a:lnTo>
                    <a:pt x="56935" y="9217"/>
                  </a:lnTo>
                  <a:lnTo>
                    <a:pt x="102590" y="0"/>
                  </a:lnTo>
                  <a:lnTo>
                    <a:pt x="12074809" y="0"/>
                  </a:lnTo>
                  <a:lnTo>
                    <a:pt x="12119694" y="8928"/>
                  </a:lnTo>
                  <a:lnTo>
                    <a:pt x="12157746" y="34353"/>
                  </a:lnTo>
                  <a:lnTo>
                    <a:pt x="12183171" y="72405"/>
                  </a:lnTo>
                  <a:lnTo>
                    <a:pt x="12191999" y="116279"/>
                  </a:lnTo>
                  <a:lnTo>
                    <a:pt x="12191999" y="938099"/>
                  </a:lnTo>
                  <a:close/>
                </a:path>
              </a:pathLst>
            </a:custGeom>
            <a:solidFill>
              <a:srgbClr val="0B5394"/>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9" name="Google Shape;99;p19"/>
            <p:cNvSpPr/>
            <p:nvPr/>
          </p:nvSpPr>
          <p:spPr>
            <a:xfrm>
              <a:off x="0" y="5919899"/>
              <a:ext cx="12192000" cy="116839"/>
            </a:xfrm>
            <a:custGeom>
              <a:avLst/>
              <a:gdLst/>
              <a:ahLst/>
              <a:cxnLst/>
              <a:rect l="l" t="t" r="r" b="b"/>
              <a:pathLst>
                <a:path w="12192000" h="116839" extrusionOk="0">
                  <a:moveTo>
                    <a:pt x="102590" y="0"/>
                  </a:moveTo>
                  <a:lnTo>
                    <a:pt x="12074809" y="0"/>
                  </a:lnTo>
                  <a:lnTo>
                    <a:pt x="12097798" y="2274"/>
                  </a:lnTo>
                  <a:lnTo>
                    <a:pt x="12139881" y="19706"/>
                  </a:lnTo>
                  <a:lnTo>
                    <a:pt x="12172393" y="52217"/>
                  </a:lnTo>
                  <a:lnTo>
                    <a:pt x="12189825" y="94301"/>
                  </a:lnTo>
                  <a:lnTo>
                    <a:pt x="12191999" y="116279"/>
                  </a:lnTo>
                </a:path>
                <a:path w="12192000" h="116839" extrusionOk="0">
                  <a:moveTo>
                    <a:pt x="0" y="63503"/>
                  </a:moveTo>
                  <a:lnTo>
                    <a:pt x="19653" y="34353"/>
                  </a:lnTo>
                  <a:lnTo>
                    <a:pt x="56935" y="9217"/>
                  </a:lnTo>
                  <a:lnTo>
                    <a:pt x="102590"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sp>
        <p:nvSpPr>
          <p:cNvPr id="100" name="Google Shape;100;p19"/>
          <p:cNvSpPr txBox="1"/>
          <p:nvPr/>
        </p:nvSpPr>
        <p:spPr>
          <a:xfrm>
            <a:off x="89991" y="4489360"/>
            <a:ext cx="3392805" cy="431959"/>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b="1">
                <a:solidFill>
                  <a:srgbClr val="FFFFFF"/>
                </a:solidFill>
                <a:latin typeface="Georgia"/>
                <a:ea typeface="Georgia"/>
                <a:cs typeface="Georgia"/>
                <a:sym typeface="Georgia"/>
              </a:rPr>
              <a:t>MISSION</a:t>
            </a:r>
            <a:endParaRPr sz="1100">
              <a:latin typeface="Georgia"/>
              <a:ea typeface="Georgia"/>
              <a:cs typeface="Georgia"/>
              <a:sym typeface="Georgia"/>
            </a:endParaRPr>
          </a:p>
          <a:p>
            <a:pPr marL="12700" marR="0" lvl="0" indent="0" algn="ctr" rtl="0">
              <a:lnSpc>
                <a:spcPct val="100000"/>
              </a:lnSpc>
              <a:spcBef>
                <a:spcPts val="0"/>
              </a:spcBef>
              <a:spcAft>
                <a:spcPts val="0"/>
              </a:spcAft>
              <a:buNone/>
            </a:pPr>
            <a:r>
              <a:rPr lang="en" sz="800">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800">
              <a:latin typeface="Georgia"/>
              <a:ea typeface="Georgia"/>
              <a:cs typeface="Georgia"/>
              <a:sym typeface="Georgia"/>
            </a:endParaRPr>
          </a:p>
        </p:txBody>
      </p:sp>
      <p:sp>
        <p:nvSpPr>
          <p:cNvPr id="101" name="Google Shape;101;p19"/>
          <p:cNvSpPr txBox="1"/>
          <p:nvPr/>
        </p:nvSpPr>
        <p:spPr>
          <a:xfrm>
            <a:off x="4190758" y="4522604"/>
            <a:ext cx="1067276" cy="306229"/>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b="1">
                <a:solidFill>
                  <a:srgbClr val="FFFFFF"/>
                </a:solidFill>
                <a:latin typeface="Georgia"/>
                <a:ea typeface="Georgia"/>
                <a:cs typeface="Georgia"/>
                <a:sym typeface="Georgia"/>
              </a:rPr>
              <a:t>VISION</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800">
                <a:solidFill>
                  <a:srgbClr val="FFFFFF"/>
                </a:solidFill>
                <a:latin typeface="Georgia"/>
                <a:ea typeface="Georgia"/>
                <a:cs typeface="Georgia"/>
                <a:sym typeface="Georgia"/>
              </a:rPr>
              <a:t>Excellence and Service</a:t>
            </a:r>
            <a:endParaRPr sz="800">
              <a:latin typeface="Georgia"/>
              <a:ea typeface="Georgia"/>
              <a:cs typeface="Georgia"/>
              <a:sym typeface="Georgia"/>
            </a:endParaRPr>
          </a:p>
        </p:txBody>
      </p:sp>
      <p:sp>
        <p:nvSpPr>
          <p:cNvPr id="102" name="Google Shape;102;p19"/>
          <p:cNvSpPr txBox="1"/>
          <p:nvPr/>
        </p:nvSpPr>
        <p:spPr>
          <a:xfrm>
            <a:off x="6539381" y="4489360"/>
            <a:ext cx="2042160" cy="557689"/>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b="1">
                <a:solidFill>
                  <a:srgbClr val="FFFFFF"/>
                </a:solidFill>
                <a:latin typeface="Georgia"/>
                <a:ea typeface="Georgia"/>
                <a:cs typeface="Georgia"/>
                <a:sym typeface="Georgia"/>
              </a:rPr>
              <a:t>CORE	VALUES</a:t>
            </a:r>
            <a:endParaRPr sz="1100">
              <a:latin typeface="Georgia"/>
              <a:ea typeface="Georgia"/>
              <a:cs typeface="Georgia"/>
              <a:sym typeface="Georgia"/>
            </a:endParaRPr>
          </a:p>
          <a:p>
            <a:pPr marL="241300" marR="228600" lvl="0" indent="0" algn="ctr" rtl="0">
              <a:lnSpc>
                <a:spcPct val="100000"/>
              </a:lnSpc>
              <a:spcBef>
                <a:spcPts val="0"/>
              </a:spcBef>
              <a:spcAft>
                <a:spcPts val="0"/>
              </a:spcAft>
              <a:buNone/>
            </a:pPr>
            <a:r>
              <a:rPr lang="en" sz="800">
                <a:solidFill>
                  <a:srgbClr val="FFFFFF"/>
                </a:solidFill>
                <a:latin typeface="Georgia"/>
                <a:ea typeface="Georgia"/>
                <a:cs typeface="Georgia"/>
                <a:sym typeface="Georgia"/>
              </a:rPr>
              <a:t>Faith in God | Moral Uprightness Love of Fellow Beings</a:t>
            </a:r>
            <a:endParaRPr sz="800">
              <a:latin typeface="Georgia"/>
              <a:ea typeface="Georgia"/>
              <a:cs typeface="Georgia"/>
              <a:sym typeface="Georgia"/>
            </a:endParaRPr>
          </a:p>
          <a:p>
            <a:pPr marL="0" lvl="0" indent="0" algn="ctr" rtl="0">
              <a:lnSpc>
                <a:spcPct val="100000"/>
              </a:lnSpc>
              <a:spcBef>
                <a:spcPts val="0"/>
              </a:spcBef>
              <a:spcAft>
                <a:spcPts val="0"/>
              </a:spcAft>
              <a:buNone/>
            </a:pPr>
            <a:r>
              <a:rPr lang="en" sz="800">
                <a:solidFill>
                  <a:srgbClr val="FFFFFF"/>
                </a:solidFill>
                <a:latin typeface="Georgia"/>
                <a:ea typeface="Georgia"/>
                <a:cs typeface="Georgia"/>
                <a:sym typeface="Georgia"/>
              </a:rPr>
              <a:t>Social Responsibility | Pursuit of Excellence</a:t>
            </a:r>
            <a:endParaRPr sz="800">
              <a:latin typeface="Georgia"/>
              <a:ea typeface="Georgia"/>
              <a:cs typeface="Georgia"/>
              <a:sym typeface="Georgia"/>
            </a:endParaRPr>
          </a:p>
        </p:txBody>
      </p:sp>
      <p:pic>
        <p:nvPicPr>
          <p:cNvPr id="103" name="Google Shape;103;p19"/>
          <p:cNvPicPr preferRelativeResize="0"/>
          <p:nvPr/>
        </p:nvPicPr>
        <p:blipFill rotWithShape="1">
          <a:blip r:embed="rId3">
            <a:alphaModFix/>
          </a:blip>
          <a:srcRect/>
          <a:stretch/>
        </p:blipFill>
        <p:spPr>
          <a:xfrm>
            <a:off x="6720275" y="88094"/>
            <a:ext cx="2246500" cy="814356"/>
          </a:xfrm>
          <a:prstGeom prst="rect">
            <a:avLst/>
          </a:prstGeom>
          <a:noFill/>
          <a:ln>
            <a:noFill/>
          </a:ln>
        </p:spPr>
      </p:pic>
      <p:sp>
        <p:nvSpPr>
          <p:cNvPr id="104" name="Google Shape;104;p19"/>
          <p:cNvSpPr txBox="1">
            <a:spLocks noGrp="1"/>
          </p:cNvSpPr>
          <p:nvPr>
            <p:ph type="title"/>
          </p:nvPr>
        </p:nvSpPr>
        <p:spPr>
          <a:xfrm>
            <a:off x="1450847" y="1437679"/>
            <a:ext cx="4625237" cy="1248419"/>
          </a:xfrm>
          <a:prstGeom prst="rect">
            <a:avLst/>
          </a:prstGeom>
          <a:noFill/>
          <a:ln>
            <a:noFill/>
          </a:ln>
        </p:spPr>
        <p:txBody>
          <a:bodyPr spcFirstLastPara="1" wrap="square" lIns="0" tIns="9525" rIns="0" bIns="0" anchor="t" anchorCtr="0">
            <a:spAutoFit/>
          </a:bodyPr>
          <a:lstStyle/>
          <a:p>
            <a:pPr marL="1371600" marR="0" lvl="0" indent="457200" algn="ctr" rtl="0">
              <a:lnSpc>
                <a:spcPct val="114999"/>
              </a:lnSpc>
              <a:spcBef>
                <a:spcPts val="0"/>
              </a:spcBef>
              <a:spcAft>
                <a:spcPts val="0"/>
              </a:spcAft>
              <a:buNone/>
            </a:pPr>
            <a:r>
              <a:rPr lang="en" sz="1500" b="0" dirty="0">
                <a:latin typeface="Lexend"/>
                <a:ea typeface="Lexend"/>
                <a:cs typeface="Lexend"/>
                <a:sym typeface="Lexend"/>
              </a:rPr>
              <a:t>PROJECT - I (BCA 581) </a:t>
            </a:r>
            <a:br>
              <a:rPr lang="en" sz="1500" b="0" dirty="0">
                <a:latin typeface="Lexend"/>
                <a:ea typeface="Lexend"/>
                <a:cs typeface="Lexend"/>
                <a:sym typeface="Lexend"/>
              </a:rPr>
            </a:br>
            <a:r>
              <a:rPr lang="en" sz="1500" b="0" dirty="0">
                <a:latin typeface="Lexend"/>
                <a:ea typeface="Lexend"/>
                <a:cs typeface="Lexend"/>
                <a:sym typeface="Lexend"/>
              </a:rPr>
              <a:t>2024 -2025</a:t>
            </a:r>
            <a:br>
              <a:rPr lang="en" sz="1500" b="0" dirty="0">
                <a:latin typeface="Lexend"/>
                <a:ea typeface="Lexend"/>
                <a:cs typeface="Lexend"/>
                <a:sym typeface="Lexend"/>
              </a:rPr>
            </a:br>
            <a:r>
              <a:rPr lang="en-IN" sz="2000" dirty="0">
                <a:latin typeface="Monoton"/>
                <a:ea typeface="Monoton"/>
                <a:cs typeface="Monoton"/>
                <a:sym typeface="Monoton"/>
              </a:rPr>
              <a:t> </a:t>
            </a:r>
            <a:r>
              <a:rPr lang="en-IN" sz="2000" b="1" dirty="0" err="1">
                <a:latin typeface="+mj-lt"/>
                <a:cs typeface="Times New Roman" panose="02020603050405020304" pitchFamily="18" charset="0"/>
              </a:rPr>
              <a:t>SustainLink</a:t>
            </a:r>
            <a:br>
              <a:rPr lang="en-IN" sz="2000" dirty="0">
                <a:latin typeface="+mj-lt"/>
                <a:cs typeface="Times New Roman" panose="02020603050405020304" pitchFamily="18" charset="0"/>
              </a:rPr>
            </a:br>
            <a:r>
              <a:rPr lang="en-IN" sz="2000" b="1" dirty="0">
                <a:latin typeface="+mj-lt"/>
                <a:cs typeface="Times New Roman" panose="02020603050405020304" pitchFamily="18" charset="0"/>
              </a:rPr>
              <a:t>(Surplus finds Purpose)</a:t>
            </a:r>
            <a:endParaRPr lang="en-IN" sz="2000" b="0" dirty="0">
              <a:solidFill>
                <a:srgbClr val="674EA7"/>
              </a:solidFill>
              <a:latin typeface="Lexend Medium"/>
              <a:ea typeface="Lexend Medium"/>
              <a:cs typeface="Lexend Medium"/>
              <a:sym typeface="Lexend Medium"/>
            </a:endParaRPr>
          </a:p>
        </p:txBody>
      </p:sp>
      <p:sp>
        <p:nvSpPr>
          <p:cNvPr id="105" name="Google Shape;105;p19"/>
          <p:cNvSpPr txBox="1"/>
          <p:nvPr/>
        </p:nvSpPr>
        <p:spPr>
          <a:xfrm>
            <a:off x="5812475" y="3335025"/>
            <a:ext cx="2638200" cy="8715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None/>
            </a:pPr>
            <a:r>
              <a:rPr lang="en" dirty="0">
                <a:latin typeface="Calibri"/>
                <a:ea typeface="Calibri"/>
                <a:cs typeface="Calibri"/>
                <a:sym typeface="Calibri"/>
              </a:rPr>
              <a:t>Team Members:</a:t>
            </a: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457200" marR="0" lvl="0" indent="-317500" algn="l" rtl="0">
              <a:lnSpc>
                <a:spcPct val="100000"/>
              </a:lnSpc>
              <a:spcBef>
                <a:spcPts val="0"/>
              </a:spcBef>
              <a:spcAft>
                <a:spcPts val="0"/>
              </a:spcAft>
              <a:buSzPts val="1400"/>
              <a:buFont typeface="Calibri"/>
              <a:buChar char="●"/>
            </a:pPr>
            <a:r>
              <a:rPr lang="en" dirty="0">
                <a:latin typeface="Calibri"/>
                <a:ea typeface="Calibri"/>
                <a:cs typeface="Calibri"/>
                <a:sym typeface="Calibri"/>
              </a:rPr>
              <a:t>Aaryan Singh     - 2241102</a:t>
            </a:r>
            <a:endParaRPr dirty="0">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 dirty="0">
                <a:latin typeface="Calibri"/>
                <a:ea typeface="Calibri"/>
                <a:cs typeface="Calibri"/>
                <a:sym typeface="Calibri"/>
              </a:rPr>
              <a:t>Akshita Mathur - 2241109</a:t>
            </a:r>
            <a:endParaRPr dirty="0">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Char char="●"/>
            </a:pPr>
            <a:r>
              <a:rPr lang="en" dirty="0">
                <a:latin typeface="Calibri"/>
                <a:ea typeface="Calibri"/>
                <a:cs typeface="Calibri"/>
                <a:sym typeface="Calibri"/>
              </a:rPr>
              <a:t>Soravich Pinrat    - 2241158</a:t>
            </a:r>
            <a:endParaRPr dirty="0">
              <a:latin typeface="Calibri"/>
              <a:ea typeface="Calibri"/>
              <a:cs typeface="Calibri"/>
              <a:sym typeface="Calibri"/>
            </a:endParaRPr>
          </a:p>
        </p:txBody>
      </p:sp>
      <p:sp>
        <p:nvSpPr>
          <p:cNvPr id="106" name="Google Shape;106;p19"/>
          <p:cNvSpPr txBox="1"/>
          <p:nvPr/>
        </p:nvSpPr>
        <p:spPr>
          <a:xfrm>
            <a:off x="407188" y="3406166"/>
            <a:ext cx="1718700" cy="797700"/>
          </a:xfrm>
          <a:prstGeom prst="rect">
            <a:avLst/>
          </a:prstGeom>
          <a:noFill/>
          <a:ln>
            <a:noFill/>
          </a:ln>
        </p:spPr>
        <p:txBody>
          <a:bodyPr spcFirstLastPara="1" wrap="square" lIns="0" tIns="9525" rIns="0" bIns="0" anchor="t" anchorCtr="0">
            <a:spAutoFit/>
          </a:bodyPr>
          <a:lstStyle/>
          <a:p>
            <a:pPr marL="12700" marR="0" lvl="0" indent="0" algn="ctr" rtl="0">
              <a:lnSpc>
                <a:spcPct val="115000"/>
              </a:lnSpc>
              <a:spcBef>
                <a:spcPts val="0"/>
              </a:spcBef>
              <a:spcAft>
                <a:spcPts val="0"/>
              </a:spcAft>
              <a:buNone/>
            </a:pPr>
            <a:r>
              <a:rPr lang="en" sz="1400">
                <a:latin typeface="Calibri"/>
                <a:ea typeface="Calibri"/>
                <a:cs typeface="Calibri"/>
                <a:sym typeface="Calibri"/>
              </a:rPr>
              <a:t>Under the supervision of SMITHA VINOD</a:t>
            </a:r>
            <a:endParaRPr sz="1400">
              <a:latin typeface="Calibri"/>
              <a:ea typeface="Calibri"/>
              <a:cs typeface="Calibri"/>
              <a:sym typeface="Calibri"/>
            </a:endParaRPr>
          </a:p>
          <a:p>
            <a:pPr marL="0" lvl="0" indent="0" algn="ctr" rtl="0">
              <a:lnSpc>
                <a:spcPct val="115000"/>
              </a:lnSpc>
              <a:spcBef>
                <a:spcPts val="600"/>
              </a:spcBef>
              <a:spcAft>
                <a:spcPts val="0"/>
              </a:spcAft>
              <a:buNone/>
            </a:pPr>
            <a:r>
              <a:rPr lang="en" sz="1400">
                <a:latin typeface="Calibri"/>
                <a:ea typeface="Calibri"/>
                <a:cs typeface="Calibri"/>
                <a:sym typeface="Calibri"/>
              </a:rPr>
              <a:t>Associate Professor</a:t>
            </a:r>
            <a:endParaRPr sz="1400">
              <a:latin typeface="Calibri"/>
              <a:ea typeface="Calibri"/>
              <a:cs typeface="Calibri"/>
              <a:sym typeface="Calibri"/>
            </a:endParaRPr>
          </a:p>
        </p:txBody>
      </p:sp>
      <p:sp>
        <p:nvSpPr>
          <p:cNvPr id="107" name="Google Shape;107;p19"/>
          <p:cNvSpPr txBox="1"/>
          <p:nvPr/>
        </p:nvSpPr>
        <p:spPr>
          <a:xfrm>
            <a:off x="8894386" y="4789494"/>
            <a:ext cx="72390" cy="133350"/>
          </a:xfrm>
          <a:prstGeom prst="rect">
            <a:avLst/>
          </a:prstGeom>
          <a:noFill/>
          <a:ln>
            <a:noFill/>
          </a:ln>
        </p:spPr>
        <p:txBody>
          <a:bodyPr spcFirstLastPara="1" wrap="square" lIns="0" tIns="9525"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Arial"/>
                <a:ea typeface="Arial"/>
                <a:cs typeface="Arial"/>
                <a:sym typeface="Arial"/>
              </a:rPr>
              <a:t>1</a:t>
            </a:r>
            <a:endParaRPr sz="8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45" name="Google Shape;145;p23"/>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10</a:t>
            </a:fld>
            <a:endParaRPr/>
          </a:p>
        </p:txBody>
      </p:sp>
      <p:sp>
        <p:nvSpPr>
          <p:cNvPr id="146" name="Google Shape;146;p23"/>
          <p:cNvSpPr txBox="1">
            <a:spLocks noGrp="1"/>
          </p:cNvSpPr>
          <p:nvPr>
            <p:ph type="ftr" idx="11"/>
          </p:nvPr>
        </p:nvSpPr>
        <p:spPr>
          <a:xfrm>
            <a:off x="3895273" y="4848225"/>
            <a:ext cx="16353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48" name="Google Shape;148;p23"/>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002D4B2B-FC9E-4405-4304-2158CD67B0B7}"/>
              </a:ext>
            </a:extLst>
          </p:cNvPr>
          <p:cNvPicPr>
            <a:picLocks noChangeAspect="1"/>
          </p:cNvPicPr>
          <p:nvPr/>
        </p:nvPicPr>
        <p:blipFill>
          <a:blip r:embed="rId3"/>
          <a:stretch>
            <a:fillRect/>
          </a:stretch>
        </p:blipFill>
        <p:spPr>
          <a:xfrm>
            <a:off x="1534957" y="474872"/>
            <a:ext cx="2360316" cy="4109073"/>
          </a:xfrm>
          <a:prstGeom prst="rect">
            <a:avLst/>
          </a:prstGeom>
        </p:spPr>
      </p:pic>
      <p:pic>
        <p:nvPicPr>
          <p:cNvPr id="6" name="Picture 5">
            <a:extLst>
              <a:ext uri="{FF2B5EF4-FFF2-40B4-BE49-F238E27FC236}">
                <a16:creationId xmlns:a16="http://schemas.microsoft.com/office/drawing/2014/main" id="{691E02C5-258A-2902-393E-36B6F68D50ED}"/>
              </a:ext>
            </a:extLst>
          </p:cNvPr>
          <p:cNvPicPr>
            <a:picLocks noChangeAspect="1"/>
          </p:cNvPicPr>
          <p:nvPr/>
        </p:nvPicPr>
        <p:blipFill rotWithShape="1">
          <a:blip r:embed="rId4"/>
          <a:srcRect l="3499" t="3090" r="3470"/>
          <a:stretch/>
        </p:blipFill>
        <p:spPr>
          <a:xfrm>
            <a:off x="4572000" y="870842"/>
            <a:ext cx="3122569" cy="3401815"/>
          </a:xfrm>
          <a:prstGeom prst="rect">
            <a:avLst/>
          </a:prstGeom>
        </p:spPr>
      </p:pic>
    </p:spTree>
    <p:extLst>
      <p:ext uri="{BB962C8B-B14F-4D97-AF65-F5344CB8AC3E}">
        <p14:creationId xmlns:p14="http://schemas.microsoft.com/office/powerpoint/2010/main" val="1666039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45" name="Google Shape;145;p23"/>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11</a:t>
            </a:fld>
            <a:endParaRPr/>
          </a:p>
        </p:txBody>
      </p:sp>
      <p:sp>
        <p:nvSpPr>
          <p:cNvPr id="146" name="Google Shape;146;p23"/>
          <p:cNvSpPr txBox="1">
            <a:spLocks noGrp="1"/>
          </p:cNvSpPr>
          <p:nvPr>
            <p:ph type="ftr" idx="11"/>
          </p:nvPr>
        </p:nvSpPr>
        <p:spPr>
          <a:xfrm>
            <a:off x="3895273" y="4848225"/>
            <a:ext cx="16353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48" name="Google Shape;148;p23"/>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1B4CE3F1-91D5-3A4B-0FCE-A4FB8882F582}"/>
              </a:ext>
            </a:extLst>
          </p:cNvPr>
          <p:cNvPicPr>
            <a:picLocks noChangeAspect="1"/>
          </p:cNvPicPr>
          <p:nvPr/>
        </p:nvPicPr>
        <p:blipFill>
          <a:blip r:embed="rId3"/>
          <a:stretch>
            <a:fillRect/>
          </a:stretch>
        </p:blipFill>
        <p:spPr>
          <a:xfrm>
            <a:off x="466773" y="1374372"/>
            <a:ext cx="8214734" cy="2155279"/>
          </a:xfrm>
          <a:prstGeom prst="rect">
            <a:avLst/>
          </a:prstGeom>
        </p:spPr>
      </p:pic>
    </p:spTree>
    <p:extLst>
      <p:ext uri="{BB962C8B-B14F-4D97-AF65-F5344CB8AC3E}">
        <p14:creationId xmlns:p14="http://schemas.microsoft.com/office/powerpoint/2010/main" val="3885710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45" name="Google Shape;145;p23"/>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12</a:t>
            </a:fld>
            <a:endParaRPr/>
          </a:p>
        </p:txBody>
      </p:sp>
      <p:sp>
        <p:nvSpPr>
          <p:cNvPr id="146" name="Google Shape;146;p23"/>
          <p:cNvSpPr txBox="1">
            <a:spLocks noGrp="1"/>
          </p:cNvSpPr>
          <p:nvPr>
            <p:ph type="ftr" idx="11"/>
          </p:nvPr>
        </p:nvSpPr>
        <p:spPr>
          <a:xfrm>
            <a:off x="3895273" y="4848225"/>
            <a:ext cx="16353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48" name="Google Shape;148;p23"/>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63CDC4DB-1937-1A3B-C4BE-18AB35BC3FDE}"/>
              </a:ext>
            </a:extLst>
          </p:cNvPr>
          <p:cNvPicPr>
            <a:picLocks noChangeAspect="1"/>
          </p:cNvPicPr>
          <p:nvPr/>
        </p:nvPicPr>
        <p:blipFill>
          <a:blip r:embed="rId3"/>
          <a:stretch>
            <a:fillRect/>
          </a:stretch>
        </p:blipFill>
        <p:spPr>
          <a:xfrm>
            <a:off x="1480791" y="454119"/>
            <a:ext cx="5936216" cy="4235261"/>
          </a:xfrm>
          <a:prstGeom prst="rect">
            <a:avLst/>
          </a:prstGeom>
        </p:spPr>
      </p:pic>
    </p:spTree>
    <p:extLst>
      <p:ext uri="{BB962C8B-B14F-4D97-AF65-F5344CB8AC3E}">
        <p14:creationId xmlns:p14="http://schemas.microsoft.com/office/powerpoint/2010/main" val="1523667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45" name="Google Shape;145;p23"/>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13</a:t>
            </a:fld>
            <a:endParaRPr/>
          </a:p>
        </p:txBody>
      </p:sp>
      <p:sp>
        <p:nvSpPr>
          <p:cNvPr id="146" name="Google Shape;146;p23"/>
          <p:cNvSpPr txBox="1">
            <a:spLocks noGrp="1"/>
          </p:cNvSpPr>
          <p:nvPr>
            <p:ph type="ftr" idx="11"/>
          </p:nvPr>
        </p:nvSpPr>
        <p:spPr>
          <a:xfrm>
            <a:off x="3895273" y="4848225"/>
            <a:ext cx="16353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48" name="Google Shape;148;p23"/>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pic>
        <p:nvPicPr>
          <p:cNvPr id="12" name="Picture 11">
            <a:extLst>
              <a:ext uri="{FF2B5EF4-FFF2-40B4-BE49-F238E27FC236}">
                <a16:creationId xmlns:a16="http://schemas.microsoft.com/office/drawing/2014/main" id="{EE5649E2-17CF-C681-C71E-A563740E7EB6}"/>
              </a:ext>
            </a:extLst>
          </p:cNvPr>
          <p:cNvPicPr>
            <a:picLocks noChangeAspect="1"/>
          </p:cNvPicPr>
          <p:nvPr/>
        </p:nvPicPr>
        <p:blipFill>
          <a:blip r:embed="rId3"/>
          <a:stretch>
            <a:fillRect/>
          </a:stretch>
        </p:blipFill>
        <p:spPr>
          <a:xfrm>
            <a:off x="2685402" y="426759"/>
            <a:ext cx="3773195" cy="2014954"/>
          </a:xfrm>
          <a:prstGeom prst="rect">
            <a:avLst/>
          </a:prstGeom>
        </p:spPr>
      </p:pic>
      <p:pic>
        <p:nvPicPr>
          <p:cNvPr id="14" name="Picture 13">
            <a:extLst>
              <a:ext uri="{FF2B5EF4-FFF2-40B4-BE49-F238E27FC236}">
                <a16:creationId xmlns:a16="http://schemas.microsoft.com/office/drawing/2014/main" id="{0DF5BDEE-DB31-93B2-2243-60060AFD6D3F}"/>
              </a:ext>
            </a:extLst>
          </p:cNvPr>
          <p:cNvPicPr>
            <a:picLocks noChangeAspect="1"/>
          </p:cNvPicPr>
          <p:nvPr/>
        </p:nvPicPr>
        <p:blipFill>
          <a:blip r:embed="rId4"/>
          <a:stretch>
            <a:fillRect/>
          </a:stretch>
        </p:blipFill>
        <p:spPr>
          <a:xfrm>
            <a:off x="2685402" y="2486241"/>
            <a:ext cx="3734448" cy="2014955"/>
          </a:xfrm>
          <a:prstGeom prst="rect">
            <a:avLst/>
          </a:prstGeom>
        </p:spPr>
      </p:pic>
    </p:spTree>
    <p:extLst>
      <p:ext uri="{BB962C8B-B14F-4D97-AF65-F5344CB8AC3E}">
        <p14:creationId xmlns:p14="http://schemas.microsoft.com/office/powerpoint/2010/main" val="1091154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45" name="Google Shape;145;p23"/>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14</a:t>
            </a:fld>
            <a:endParaRPr/>
          </a:p>
        </p:txBody>
      </p:sp>
      <p:sp>
        <p:nvSpPr>
          <p:cNvPr id="146" name="Google Shape;146;p23"/>
          <p:cNvSpPr txBox="1">
            <a:spLocks noGrp="1"/>
          </p:cNvSpPr>
          <p:nvPr>
            <p:ph type="ftr" idx="11"/>
          </p:nvPr>
        </p:nvSpPr>
        <p:spPr>
          <a:xfrm>
            <a:off x="3895273" y="4848225"/>
            <a:ext cx="16353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48" name="Google Shape;148;p23"/>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DF3C79D2-0E5C-40E0-9675-966B279BDF9F}"/>
              </a:ext>
            </a:extLst>
          </p:cNvPr>
          <p:cNvPicPr>
            <a:picLocks noChangeAspect="1"/>
          </p:cNvPicPr>
          <p:nvPr/>
        </p:nvPicPr>
        <p:blipFill>
          <a:blip r:embed="rId3"/>
          <a:stretch>
            <a:fillRect/>
          </a:stretch>
        </p:blipFill>
        <p:spPr>
          <a:xfrm>
            <a:off x="2421393" y="426759"/>
            <a:ext cx="3929535" cy="4150411"/>
          </a:xfrm>
          <a:prstGeom prst="rect">
            <a:avLst/>
          </a:prstGeom>
        </p:spPr>
      </p:pic>
    </p:spTree>
    <p:extLst>
      <p:ext uri="{BB962C8B-B14F-4D97-AF65-F5344CB8AC3E}">
        <p14:creationId xmlns:p14="http://schemas.microsoft.com/office/powerpoint/2010/main" val="2911065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93" name="Google Shape;193;p27"/>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15</a:t>
            </a:fld>
            <a:endParaRPr/>
          </a:p>
        </p:txBody>
      </p:sp>
      <p:sp>
        <p:nvSpPr>
          <p:cNvPr id="194" name="Google Shape;194;p27"/>
          <p:cNvSpPr txBox="1">
            <a:spLocks noGrp="1"/>
          </p:cNvSpPr>
          <p:nvPr>
            <p:ph type="ftr" idx="11"/>
          </p:nvPr>
        </p:nvSpPr>
        <p:spPr>
          <a:xfrm>
            <a:off x="3895273" y="4848225"/>
            <a:ext cx="16077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96" name="Google Shape;196;p27"/>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pic>
        <p:nvPicPr>
          <p:cNvPr id="4" name="Picture 10" descr="Github Logo">
            <a:extLst>
              <a:ext uri="{FF2B5EF4-FFF2-40B4-BE49-F238E27FC236}">
                <a16:creationId xmlns:a16="http://schemas.microsoft.com/office/drawing/2014/main" id="{F513F912-F4C0-425E-B65B-2F6400371D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8874" y="1590232"/>
            <a:ext cx="1784134" cy="174327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6">
            <a:extLst>
              <a:ext uri="{FF2B5EF4-FFF2-40B4-BE49-F238E27FC236}">
                <a16:creationId xmlns:a16="http://schemas.microsoft.com/office/drawing/2014/main" id="{FBB9D98A-B5A8-D86E-ACB2-71FE80C987D6}"/>
              </a:ext>
            </a:extLst>
          </p:cNvPr>
          <p:cNvPicPr>
            <a:picLocks noChangeAspect="1"/>
          </p:cNvPicPr>
          <p:nvPr/>
        </p:nvPicPr>
        <p:blipFill>
          <a:blip r:embed="rId4"/>
          <a:stretch>
            <a:fillRect/>
          </a:stretch>
        </p:blipFill>
        <p:spPr>
          <a:xfrm>
            <a:off x="2351979" y="1431721"/>
            <a:ext cx="3086588" cy="2060298"/>
          </a:xfrm>
          <a:prstGeom prst="rect">
            <a:avLst/>
          </a:prstGeom>
        </p:spPr>
      </p:pic>
      <p:pic>
        <p:nvPicPr>
          <p:cNvPr id="6" name="Picture 2">
            <a:extLst>
              <a:ext uri="{FF2B5EF4-FFF2-40B4-BE49-F238E27FC236}">
                <a16:creationId xmlns:a16="http://schemas.microsoft.com/office/drawing/2014/main" id="{58889E92-C5C0-BE74-19BF-12EFF96843A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13000" y="1898751"/>
            <a:ext cx="3492210" cy="11262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47;p23">
            <a:extLst>
              <a:ext uri="{FF2B5EF4-FFF2-40B4-BE49-F238E27FC236}">
                <a16:creationId xmlns:a16="http://schemas.microsoft.com/office/drawing/2014/main" id="{47E55982-4699-9897-4340-467D4DEA2FF4}"/>
              </a:ext>
            </a:extLst>
          </p:cNvPr>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Backend Technologies</a:t>
            </a:r>
            <a:endParaRPr b="0" dirty="0">
              <a:latin typeface="Lexend Medium"/>
              <a:ea typeface="Lexend Medium"/>
              <a:cs typeface="Lexend Medium"/>
              <a:sym typeface="Lexen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93" name="Google Shape;193;p27"/>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16</a:t>
            </a:fld>
            <a:endParaRPr/>
          </a:p>
        </p:txBody>
      </p:sp>
      <p:sp>
        <p:nvSpPr>
          <p:cNvPr id="194" name="Google Shape;194;p27"/>
          <p:cNvSpPr txBox="1">
            <a:spLocks noGrp="1"/>
          </p:cNvSpPr>
          <p:nvPr>
            <p:ph type="ftr" idx="11"/>
          </p:nvPr>
        </p:nvSpPr>
        <p:spPr>
          <a:xfrm>
            <a:off x="3895273" y="4848225"/>
            <a:ext cx="16077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96" name="Google Shape;196;p27"/>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7" name="Google Shape;147;p23">
            <a:extLst>
              <a:ext uri="{FF2B5EF4-FFF2-40B4-BE49-F238E27FC236}">
                <a16:creationId xmlns:a16="http://schemas.microsoft.com/office/drawing/2014/main" id="{47E55982-4699-9897-4340-467D4DEA2FF4}"/>
              </a:ext>
            </a:extLst>
          </p:cNvPr>
          <p:cNvSpPr txBox="1">
            <a:spLocks noGrp="1"/>
          </p:cNvSpPr>
          <p:nvPr>
            <p:ph type="title"/>
          </p:nvPr>
        </p:nvSpPr>
        <p:spPr>
          <a:xfrm>
            <a:off x="366469" y="109361"/>
            <a:ext cx="3863400" cy="1207841"/>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User</a:t>
            </a:r>
            <a:br>
              <a:rPr lang="en" b="0" dirty="0">
                <a:latin typeface="Lexend Medium"/>
                <a:ea typeface="Lexend Medium"/>
                <a:cs typeface="Lexend Medium"/>
                <a:sym typeface="Lexend Medium"/>
              </a:rPr>
            </a:br>
            <a:r>
              <a:rPr lang="en" b="0" dirty="0">
                <a:latin typeface="Lexend Medium"/>
                <a:ea typeface="Lexend Medium"/>
                <a:cs typeface="Lexend Medium"/>
                <a:sym typeface="Lexend Medium"/>
              </a:rPr>
              <a:t>Database</a:t>
            </a:r>
            <a:endParaRPr b="0" dirty="0">
              <a:latin typeface="Lexend Medium"/>
              <a:ea typeface="Lexend Medium"/>
              <a:cs typeface="Lexend Medium"/>
              <a:sym typeface="Lexend Medium"/>
            </a:endParaRPr>
          </a:p>
        </p:txBody>
      </p:sp>
      <p:pic>
        <p:nvPicPr>
          <p:cNvPr id="2" name="Picture 1">
            <a:extLst>
              <a:ext uri="{FF2B5EF4-FFF2-40B4-BE49-F238E27FC236}">
                <a16:creationId xmlns:a16="http://schemas.microsoft.com/office/drawing/2014/main" id="{DEB7E8C7-ADC3-76FD-8164-808613999115}"/>
              </a:ext>
            </a:extLst>
          </p:cNvPr>
          <p:cNvPicPr>
            <a:picLocks noChangeAspect="1"/>
          </p:cNvPicPr>
          <p:nvPr/>
        </p:nvPicPr>
        <p:blipFill>
          <a:blip r:embed="rId3"/>
          <a:stretch>
            <a:fillRect/>
          </a:stretch>
        </p:blipFill>
        <p:spPr>
          <a:xfrm>
            <a:off x="2405145" y="619451"/>
            <a:ext cx="1880135" cy="4061415"/>
          </a:xfrm>
          <a:prstGeom prst="rect">
            <a:avLst/>
          </a:prstGeom>
        </p:spPr>
      </p:pic>
      <p:pic>
        <p:nvPicPr>
          <p:cNvPr id="3" name="Picture 2">
            <a:extLst>
              <a:ext uri="{FF2B5EF4-FFF2-40B4-BE49-F238E27FC236}">
                <a16:creationId xmlns:a16="http://schemas.microsoft.com/office/drawing/2014/main" id="{6830E1E8-EC4D-A726-9649-BDEC4A1DE72D}"/>
              </a:ext>
            </a:extLst>
          </p:cNvPr>
          <p:cNvPicPr>
            <a:picLocks noChangeAspect="1"/>
          </p:cNvPicPr>
          <p:nvPr/>
        </p:nvPicPr>
        <p:blipFill>
          <a:blip r:embed="rId4"/>
          <a:stretch>
            <a:fillRect/>
          </a:stretch>
        </p:blipFill>
        <p:spPr>
          <a:xfrm>
            <a:off x="4283073" y="816772"/>
            <a:ext cx="2170992" cy="3298239"/>
          </a:xfrm>
          <a:prstGeom prst="rect">
            <a:avLst/>
          </a:prstGeom>
        </p:spPr>
      </p:pic>
    </p:spTree>
    <p:extLst>
      <p:ext uri="{BB962C8B-B14F-4D97-AF65-F5344CB8AC3E}">
        <p14:creationId xmlns:p14="http://schemas.microsoft.com/office/powerpoint/2010/main" val="3246234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93" name="Google Shape;193;p27"/>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17</a:t>
            </a:fld>
            <a:endParaRPr/>
          </a:p>
        </p:txBody>
      </p:sp>
      <p:sp>
        <p:nvSpPr>
          <p:cNvPr id="194" name="Google Shape;194;p27"/>
          <p:cNvSpPr txBox="1">
            <a:spLocks noGrp="1"/>
          </p:cNvSpPr>
          <p:nvPr>
            <p:ph type="ftr" idx="11"/>
          </p:nvPr>
        </p:nvSpPr>
        <p:spPr>
          <a:xfrm>
            <a:off x="3895273" y="4848225"/>
            <a:ext cx="16077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96" name="Google Shape;196;p27"/>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7" name="Google Shape;147;p23">
            <a:extLst>
              <a:ext uri="{FF2B5EF4-FFF2-40B4-BE49-F238E27FC236}">
                <a16:creationId xmlns:a16="http://schemas.microsoft.com/office/drawing/2014/main" id="{47E55982-4699-9897-4340-467D4DEA2FF4}"/>
              </a:ext>
            </a:extLst>
          </p:cNvPr>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Store Database</a:t>
            </a:r>
            <a:endParaRPr b="0" dirty="0">
              <a:latin typeface="Lexend Medium"/>
              <a:ea typeface="Lexend Medium"/>
              <a:cs typeface="Lexend Medium"/>
              <a:sym typeface="Lexend Medium"/>
            </a:endParaRPr>
          </a:p>
        </p:txBody>
      </p:sp>
      <p:pic>
        <p:nvPicPr>
          <p:cNvPr id="4" name="Picture 3">
            <a:extLst>
              <a:ext uri="{FF2B5EF4-FFF2-40B4-BE49-F238E27FC236}">
                <a16:creationId xmlns:a16="http://schemas.microsoft.com/office/drawing/2014/main" id="{41E0FCC7-2360-3E99-03E0-32BACCEC306B}"/>
              </a:ext>
            </a:extLst>
          </p:cNvPr>
          <p:cNvPicPr>
            <a:picLocks noChangeAspect="1"/>
          </p:cNvPicPr>
          <p:nvPr/>
        </p:nvPicPr>
        <p:blipFill>
          <a:blip r:embed="rId3"/>
          <a:stretch>
            <a:fillRect/>
          </a:stretch>
        </p:blipFill>
        <p:spPr>
          <a:xfrm>
            <a:off x="2216258" y="880583"/>
            <a:ext cx="4785190" cy="3784408"/>
          </a:xfrm>
          <a:prstGeom prst="rect">
            <a:avLst/>
          </a:prstGeom>
        </p:spPr>
      </p:pic>
    </p:spTree>
    <p:extLst>
      <p:ext uri="{BB962C8B-B14F-4D97-AF65-F5344CB8AC3E}">
        <p14:creationId xmlns:p14="http://schemas.microsoft.com/office/powerpoint/2010/main" val="84996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93" name="Google Shape;193;p27"/>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18</a:t>
            </a:fld>
            <a:endParaRPr/>
          </a:p>
        </p:txBody>
      </p:sp>
      <p:sp>
        <p:nvSpPr>
          <p:cNvPr id="194" name="Google Shape;194;p27"/>
          <p:cNvSpPr txBox="1">
            <a:spLocks noGrp="1"/>
          </p:cNvSpPr>
          <p:nvPr>
            <p:ph type="ftr" idx="11"/>
          </p:nvPr>
        </p:nvSpPr>
        <p:spPr>
          <a:xfrm>
            <a:off x="3895273" y="4848225"/>
            <a:ext cx="16077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96" name="Google Shape;196;p27"/>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7" name="Google Shape;147;p23">
            <a:extLst>
              <a:ext uri="{FF2B5EF4-FFF2-40B4-BE49-F238E27FC236}">
                <a16:creationId xmlns:a16="http://schemas.microsoft.com/office/drawing/2014/main" id="{47E55982-4699-9897-4340-467D4DEA2FF4}"/>
              </a:ext>
            </a:extLst>
          </p:cNvPr>
          <p:cNvSpPr txBox="1">
            <a:spLocks noGrp="1"/>
          </p:cNvSpPr>
          <p:nvPr>
            <p:ph type="title"/>
          </p:nvPr>
        </p:nvSpPr>
        <p:spPr>
          <a:xfrm>
            <a:off x="366468" y="109361"/>
            <a:ext cx="4205531" cy="792343"/>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Organization Database</a:t>
            </a:r>
            <a:endParaRPr b="0" dirty="0">
              <a:latin typeface="Lexend Medium"/>
              <a:ea typeface="Lexend Medium"/>
              <a:cs typeface="Lexend Medium"/>
              <a:sym typeface="Lexend Medium"/>
            </a:endParaRPr>
          </a:p>
        </p:txBody>
      </p:sp>
      <p:pic>
        <p:nvPicPr>
          <p:cNvPr id="2" name="Picture 1">
            <a:extLst>
              <a:ext uri="{FF2B5EF4-FFF2-40B4-BE49-F238E27FC236}">
                <a16:creationId xmlns:a16="http://schemas.microsoft.com/office/drawing/2014/main" id="{A8D7A8F4-B97D-AB87-FF40-600874401E3D}"/>
              </a:ext>
            </a:extLst>
          </p:cNvPr>
          <p:cNvPicPr>
            <a:picLocks noChangeAspect="1"/>
          </p:cNvPicPr>
          <p:nvPr/>
        </p:nvPicPr>
        <p:blipFill>
          <a:blip r:embed="rId3"/>
          <a:stretch>
            <a:fillRect/>
          </a:stretch>
        </p:blipFill>
        <p:spPr>
          <a:xfrm>
            <a:off x="1310762" y="1022112"/>
            <a:ext cx="6522474" cy="3523830"/>
          </a:xfrm>
          <a:prstGeom prst="rect">
            <a:avLst/>
          </a:prstGeom>
        </p:spPr>
      </p:pic>
    </p:spTree>
    <p:extLst>
      <p:ext uri="{BB962C8B-B14F-4D97-AF65-F5344CB8AC3E}">
        <p14:creationId xmlns:p14="http://schemas.microsoft.com/office/powerpoint/2010/main" val="1446988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78" name="Google Shape;178;p26"/>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19</a:t>
            </a:fld>
            <a:endParaRPr/>
          </a:p>
        </p:txBody>
      </p:sp>
      <p:sp>
        <p:nvSpPr>
          <p:cNvPr id="179" name="Google Shape;179;p26"/>
          <p:cNvSpPr txBox="1">
            <a:spLocks noGrp="1"/>
          </p:cNvSpPr>
          <p:nvPr>
            <p:ph type="ftr" idx="11"/>
          </p:nvPr>
        </p:nvSpPr>
        <p:spPr>
          <a:xfrm>
            <a:off x="3895275"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80" name="Google Shape;180;p26"/>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Data Flow Diagram</a:t>
            </a:r>
            <a:endParaRPr b="0" dirty="0">
              <a:latin typeface="Lexend Medium"/>
              <a:ea typeface="Lexend Medium"/>
              <a:cs typeface="Lexend Medium"/>
              <a:sym typeface="Lexend Medium"/>
            </a:endParaRPr>
          </a:p>
        </p:txBody>
      </p:sp>
      <p:sp>
        <p:nvSpPr>
          <p:cNvPr id="181" name="Google Shape;181;p26"/>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82" name="Google Shape;182;p26"/>
          <p:cNvSpPr txBox="1"/>
          <p:nvPr/>
        </p:nvSpPr>
        <p:spPr>
          <a:xfrm>
            <a:off x="439525" y="991125"/>
            <a:ext cx="5152200" cy="3353400"/>
          </a:xfrm>
          <a:prstGeom prst="rect">
            <a:avLst/>
          </a:prstGeom>
          <a:noFill/>
          <a:ln>
            <a:noFill/>
          </a:ln>
        </p:spPr>
        <p:txBody>
          <a:bodyPr spcFirstLastPara="1" wrap="square" lIns="91425" tIns="91425" rIns="91425" bIns="91425" anchor="t" anchorCtr="0">
            <a:noAutofit/>
          </a:bodyPr>
          <a:lstStyle/>
          <a:p>
            <a:pPr marL="0" lvl="0" indent="0" algn="l" rtl="0">
              <a:lnSpc>
                <a:spcPct val="135000"/>
              </a:lnSpc>
              <a:spcBef>
                <a:spcPts val="0"/>
              </a:spcBef>
              <a:spcAft>
                <a:spcPts val="0"/>
              </a:spcAft>
              <a:buNone/>
            </a:pPr>
            <a:endParaRPr>
              <a:solidFill>
                <a:schemeClr val="dk1"/>
              </a:solidFill>
              <a:latin typeface="Lexend Light"/>
              <a:ea typeface="Lexend Light"/>
              <a:cs typeface="Lexend Light"/>
              <a:sym typeface="Lexend Light"/>
            </a:endParaRPr>
          </a:p>
        </p:txBody>
      </p:sp>
      <p:sp>
        <p:nvSpPr>
          <p:cNvPr id="184" name="Google Shape;184;p26"/>
          <p:cNvSpPr/>
          <p:nvPr/>
        </p:nvSpPr>
        <p:spPr>
          <a:xfrm>
            <a:off x="1655950" y="3559025"/>
            <a:ext cx="2239325" cy="111967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5" name="Google Shape;185;p26"/>
          <p:cNvSpPr/>
          <p:nvPr/>
        </p:nvSpPr>
        <p:spPr>
          <a:xfrm>
            <a:off x="3522900" y="4537900"/>
            <a:ext cx="2813450"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6" name="Google Shape;186;p26"/>
          <p:cNvSpPr/>
          <p:nvPr/>
        </p:nvSpPr>
        <p:spPr>
          <a:xfrm rot="-5400000">
            <a:off x="5130788" y="4005062"/>
            <a:ext cx="870125"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7" name="Google Shape;187;p26"/>
          <p:cNvSpPr/>
          <p:nvPr/>
        </p:nvSpPr>
        <p:spPr>
          <a:xfrm rot="-5400000">
            <a:off x="3419300" y="3965175"/>
            <a:ext cx="870125" cy="18702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5DA456F-F3B8-0B11-3E1D-3DEA217AF220}"/>
              </a:ext>
            </a:extLst>
          </p:cNvPr>
          <p:cNvPicPr>
            <a:picLocks noChangeAspect="1"/>
          </p:cNvPicPr>
          <p:nvPr/>
        </p:nvPicPr>
        <p:blipFill>
          <a:blip r:embed="rId3"/>
          <a:stretch>
            <a:fillRect/>
          </a:stretch>
        </p:blipFill>
        <p:spPr>
          <a:xfrm>
            <a:off x="2047749" y="888275"/>
            <a:ext cx="5048502" cy="3627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959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23" name="Google Shape;123;p21"/>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2</a:t>
            </a:fld>
            <a:endParaRPr/>
          </a:p>
        </p:txBody>
      </p:sp>
      <p:sp>
        <p:nvSpPr>
          <p:cNvPr id="124" name="Google Shape;124;p21"/>
          <p:cNvSpPr txBox="1">
            <a:spLocks noGrp="1"/>
          </p:cNvSpPr>
          <p:nvPr>
            <p:ph type="ftr" idx="11"/>
          </p:nvPr>
        </p:nvSpPr>
        <p:spPr>
          <a:xfrm>
            <a:off x="3895273"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25" name="Google Shape;125;p21"/>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Agenda</a:t>
            </a:r>
            <a:endParaRPr b="0" dirty="0">
              <a:latin typeface="Lexend Medium"/>
              <a:ea typeface="Lexend Medium"/>
              <a:cs typeface="Lexend Medium"/>
              <a:sym typeface="Lexend Medium"/>
            </a:endParaRPr>
          </a:p>
        </p:txBody>
      </p:sp>
      <p:sp>
        <p:nvSpPr>
          <p:cNvPr id="126" name="Google Shape;126;p21"/>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27" name="Google Shape;127;p21"/>
          <p:cNvSpPr txBox="1"/>
          <p:nvPr/>
        </p:nvSpPr>
        <p:spPr>
          <a:xfrm>
            <a:off x="439607" y="862998"/>
            <a:ext cx="8241900" cy="977100"/>
          </a:xfrm>
          <a:prstGeom prst="rect">
            <a:avLst/>
          </a:prstGeom>
          <a:noFill/>
          <a:ln>
            <a:noFill/>
          </a:ln>
        </p:spPr>
        <p:txBody>
          <a:bodyPr spcFirstLastPara="1" wrap="square" lIns="91425" tIns="91425" rIns="91425" bIns="91425" anchor="t" anchorCtr="0">
            <a:noAutofit/>
          </a:bodyPr>
          <a:lstStyle/>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Introduction</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Title: </a:t>
            </a:r>
            <a:r>
              <a:rPr lang="en-US" dirty="0" err="1">
                <a:solidFill>
                  <a:schemeClr val="dk1"/>
                </a:solidFill>
                <a:latin typeface="Lexend Light"/>
                <a:ea typeface="Lexend Light"/>
                <a:cs typeface="Lexend Light"/>
                <a:sym typeface="Lexend Light"/>
              </a:rPr>
              <a:t>SustainLink</a:t>
            </a:r>
            <a:endParaRPr lang="en-US" dirty="0">
              <a:solidFill>
                <a:schemeClr val="dk1"/>
              </a:solidFill>
              <a:latin typeface="Lexend Light"/>
              <a:ea typeface="Lexend Light"/>
              <a:cs typeface="Lexend Light"/>
              <a:sym typeface="Lexend Light"/>
            </a:endParaRP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Objectives</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Existing Systems</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Limitations</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Modules/Frontend</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Backend Technologies</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Database Dictionary</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Data Flow Diagram</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Demo</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How will we Upgrade?</a:t>
            </a:r>
          </a:p>
          <a:p>
            <a:pPr marL="342900" lvl="0" indent="-342900" algn="l" rtl="0">
              <a:lnSpc>
                <a:spcPct val="135000"/>
              </a:lnSpc>
              <a:spcBef>
                <a:spcPts val="0"/>
              </a:spcBef>
              <a:spcAft>
                <a:spcPts val="0"/>
              </a:spcAft>
              <a:buClr>
                <a:schemeClr val="dk1"/>
              </a:buClr>
              <a:buSzPts val="1100"/>
              <a:buFont typeface="+mj-lt"/>
              <a:buAutoNum type="arabicPeriod"/>
            </a:pPr>
            <a:r>
              <a:rPr lang="en-US" dirty="0">
                <a:solidFill>
                  <a:schemeClr val="dk1"/>
                </a:solidFill>
                <a:latin typeface="Lexend Light"/>
                <a:ea typeface="Lexend Light"/>
                <a:cs typeface="Lexend Light"/>
                <a:sym typeface="Lexend Light"/>
              </a:rPr>
              <a:t>Thankyou </a:t>
            </a:r>
          </a:p>
          <a:p>
            <a:pPr marL="342900" lvl="0" indent="-342900" algn="l" rtl="0">
              <a:lnSpc>
                <a:spcPct val="135000"/>
              </a:lnSpc>
              <a:spcBef>
                <a:spcPts val="0"/>
              </a:spcBef>
              <a:spcAft>
                <a:spcPts val="0"/>
              </a:spcAft>
              <a:buClr>
                <a:schemeClr val="dk1"/>
              </a:buClr>
              <a:buSzPts val="1100"/>
              <a:buFont typeface="+mj-lt"/>
              <a:buAutoNum type="arabicPeriod"/>
            </a:pPr>
            <a:endParaRPr lang="en-US" dirty="0">
              <a:solidFill>
                <a:schemeClr val="dk1"/>
              </a:solidFill>
              <a:latin typeface="Lexend Light"/>
              <a:ea typeface="Lexend Light"/>
              <a:cs typeface="Lexend Light"/>
              <a:sym typeface="Lexend Light"/>
            </a:endParaRPr>
          </a:p>
        </p:txBody>
      </p:sp>
      <p:sp>
        <p:nvSpPr>
          <p:cNvPr id="128" name="Google Shape;128;p21"/>
          <p:cNvSpPr txBox="1"/>
          <p:nvPr/>
        </p:nvSpPr>
        <p:spPr>
          <a:xfrm>
            <a:off x="1448325" y="2571750"/>
            <a:ext cx="524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78" name="Google Shape;178;p26"/>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20</a:t>
            </a:fld>
            <a:endParaRPr/>
          </a:p>
        </p:txBody>
      </p:sp>
      <p:sp>
        <p:nvSpPr>
          <p:cNvPr id="179" name="Google Shape;179;p26"/>
          <p:cNvSpPr txBox="1">
            <a:spLocks noGrp="1"/>
          </p:cNvSpPr>
          <p:nvPr>
            <p:ph type="ftr" idx="11"/>
          </p:nvPr>
        </p:nvSpPr>
        <p:spPr>
          <a:xfrm>
            <a:off x="3895275"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80" name="Google Shape;180;p26"/>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Data Flow Diagram</a:t>
            </a:r>
            <a:endParaRPr b="0" dirty="0">
              <a:latin typeface="Lexend Medium"/>
              <a:ea typeface="Lexend Medium"/>
              <a:cs typeface="Lexend Medium"/>
              <a:sym typeface="Lexend Medium"/>
            </a:endParaRPr>
          </a:p>
        </p:txBody>
      </p:sp>
      <p:sp>
        <p:nvSpPr>
          <p:cNvPr id="181" name="Google Shape;181;p26"/>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82" name="Google Shape;182;p26"/>
          <p:cNvSpPr txBox="1"/>
          <p:nvPr/>
        </p:nvSpPr>
        <p:spPr>
          <a:xfrm>
            <a:off x="439525" y="991125"/>
            <a:ext cx="5152200" cy="3353400"/>
          </a:xfrm>
          <a:prstGeom prst="rect">
            <a:avLst/>
          </a:prstGeom>
          <a:noFill/>
          <a:ln>
            <a:noFill/>
          </a:ln>
        </p:spPr>
        <p:txBody>
          <a:bodyPr spcFirstLastPara="1" wrap="square" lIns="91425" tIns="91425" rIns="91425" bIns="91425" anchor="t" anchorCtr="0">
            <a:noAutofit/>
          </a:bodyPr>
          <a:lstStyle/>
          <a:p>
            <a:pPr marL="0" lvl="0" indent="0" algn="l" rtl="0">
              <a:lnSpc>
                <a:spcPct val="135000"/>
              </a:lnSpc>
              <a:spcBef>
                <a:spcPts val="0"/>
              </a:spcBef>
              <a:spcAft>
                <a:spcPts val="0"/>
              </a:spcAft>
              <a:buNone/>
            </a:pPr>
            <a:endParaRPr>
              <a:solidFill>
                <a:schemeClr val="dk1"/>
              </a:solidFill>
              <a:latin typeface="Lexend Light"/>
              <a:ea typeface="Lexend Light"/>
              <a:cs typeface="Lexend Light"/>
              <a:sym typeface="Lexend Light"/>
            </a:endParaRPr>
          </a:p>
        </p:txBody>
      </p:sp>
      <p:sp>
        <p:nvSpPr>
          <p:cNvPr id="184" name="Google Shape;184;p26"/>
          <p:cNvSpPr/>
          <p:nvPr/>
        </p:nvSpPr>
        <p:spPr>
          <a:xfrm>
            <a:off x="1655950" y="3559025"/>
            <a:ext cx="2239325" cy="111967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5" name="Google Shape;185;p26"/>
          <p:cNvSpPr/>
          <p:nvPr/>
        </p:nvSpPr>
        <p:spPr>
          <a:xfrm>
            <a:off x="3522900" y="4537900"/>
            <a:ext cx="2813450"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6" name="Google Shape;186;p26"/>
          <p:cNvSpPr/>
          <p:nvPr/>
        </p:nvSpPr>
        <p:spPr>
          <a:xfrm rot="-5400000">
            <a:off x="5130788" y="4005062"/>
            <a:ext cx="870125"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7" name="Google Shape;187;p26"/>
          <p:cNvSpPr/>
          <p:nvPr/>
        </p:nvSpPr>
        <p:spPr>
          <a:xfrm rot="-5400000">
            <a:off x="3419300" y="3965175"/>
            <a:ext cx="870125" cy="18702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5DA456F-F3B8-0B11-3E1D-3DEA217AF220}"/>
              </a:ext>
            </a:extLst>
          </p:cNvPr>
          <p:cNvPicPr>
            <a:picLocks noChangeAspect="1"/>
          </p:cNvPicPr>
          <p:nvPr/>
        </p:nvPicPr>
        <p:blipFill rotWithShape="1">
          <a:blip r:embed="rId3"/>
          <a:srcRect r="43223" b="47093"/>
          <a:stretch/>
        </p:blipFill>
        <p:spPr>
          <a:xfrm>
            <a:off x="1684413" y="847133"/>
            <a:ext cx="5426508" cy="3633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5793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78" name="Google Shape;178;p26"/>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21</a:t>
            </a:fld>
            <a:endParaRPr/>
          </a:p>
        </p:txBody>
      </p:sp>
      <p:sp>
        <p:nvSpPr>
          <p:cNvPr id="179" name="Google Shape;179;p26"/>
          <p:cNvSpPr txBox="1">
            <a:spLocks noGrp="1"/>
          </p:cNvSpPr>
          <p:nvPr>
            <p:ph type="ftr" idx="11"/>
          </p:nvPr>
        </p:nvSpPr>
        <p:spPr>
          <a:xfrm>
            <a:off x="3895275"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80" name="Google Shape;180;p26"/>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Data Flow Diagram</a:t>
            </a:r>
            <a:endParaRPr b="0" dirty="0">
              <a:latin typeface="Lexend Medium"/>
              <a:ea typeface="Lexend Medium"/>
              <a:cs typeface="Lexend Medium"/>
              <a:sym typeface="Lexend Medium"/>
            </a:endParaRPr>
          </a:p>
        </p:txBody>
      </p:sp>
      <p:sp>
        <p:nvSpPr>
          <p:cNvPr id="181" name="Google Shape;181;p26"/>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82" name="Google Shape;182;p26"/>
          <p:cNvSpPr txBox="1"/>
          <p:nvPr/>
        </p:nvSpPr>
        <p:spPr>
          <a:xfrm>
            <a:off x="439525" y="991125"/>
            <a:ext cx="5152200" cy="3353400"/>
          </a:xfrm>
          <a:prstGeom prst="rect">
            <a:avLst/>
          </a:prstGeom>
          <a:noFill/>
          <a:ln>
            <a:noFill/>
          </a:ln>
        </p:spPr>
        <p:txBody>
          <a:bodyPr spcFirstLastPara="1" wrap="square" lIns="91425" tIns="91425" rIns="91425" bIns="91425" anchor="t" anchorCtr="0">
            <a:noAutofit/>
          </a:bodyPr>
          <a:lstStyle/>
          <a:p>
            <a:pPr marL="0" lvl="0" indent="0" algn="l" rtl="0">
              <a:lnSpc>
                <a:spcPct val="135000"/>
              </a:lnSpc>
              <a:spcBef>
                <a:spcPts val="0"/>
              </a:spcBef>
              <a:spcAft>
                <a:spcPts val="0"/>
              </a:spcAft>
              <a:buNone/>
            </a:pPr>
            <a:endParaRPr>
              <a:solidFill>
                <a:schemeClr val="dk1"/>
              </a:solidFill>
              <a:latin typeface="Lexend Light"/>
              <a:ea typeface="Lexend Light"/>
              <a:cs typeface="Lexend Light"/>
              <a:sym typeface="Lexend Light"/>
            </a:endParaRPr>
          </a:p>
        </p:txBody>
      </p:sp>
      <p:sp>
        <p:nvSpPr>
          <p:cNvPr id="184" name="Google Shape;184;p26"/>
          <p:cNvSpPr/>
          <p:nvPr/>
        </p:nvSpPr>
        <p:spPr>
          <a:xfrm>
            <a:off x="1655950" y="3559025"/>
            <a:ext cx="2239325" cy="111967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5" name="Google Shape;185;p26"/>
          <p:cNvSpPr/>
          <p:nvPr/>
        </p:nvSpPr>
        <p:spPr>
          <a:xfrm>
            <a:off x="3522900" y="4537900"/>
            <a:ext cx="2813450"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6" name="Google Shape;186;p26"/>
          <p:cNvSpPr/>
          <p:nvPr/>
        </p:nvSpPr>
        <p:spPr>
          <a:xfrm rot="-5400000">
            <a:off x="5130788" y="4005062"/>
            <a:ext cx="870125"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7" name="Google Shape;187;p26"/>
          <p:cNvSpPr/>
          <p:nvPr/>
        </p:nvSpPr>
        <p:spPr>
          <a:xfrm rot="-5400000">
            <a:off x="3419300" y="3965175"/>
            <a:ext cx="870125" cy="18702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5DA456F-F3B8-0B11-3E1D-3DEA217AF220}"/>
              </a:ext>
            </a:extLst>
          </p:cNvPr>
          <p:cNvPicPr>
            <a:picLocks noChangeAspect="1"/>
          </p:cNvPicPr>
          <p:nvPr/>
        </p:nvPicPr>
        <p:blipFill rotWithShape="1">
          <a:blip r:embed="rId3"/>
          <a:srcRect t="36365" r="47170" b="4782"/>
          <a:stretch/>
        </p:blipFill>
        <p:spPr>
          <a:xfrm>
            <a:off x="2168125" y="991125"/>
            <a:ext cx="4640025" cy="36143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8155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78" name="Google Shape;178;p26"/>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22</a:t>
            </a:fld>
            <a:endParaRPr/>
          </a:p>
        </p:txBody>
      </p:sp>
      <p:sp>
        <p:nvSpPr>
          <p:cNvPr id="179" name="Google Shape;179;p26"/>
          <p:cNvSpPr txBox="1">
            <a:spLocks noGrp="1"/>
          </p:cNvSpPr>
          <p:nvPr>
            <p:ph type="ftr" idx="11"/>
          </p:nvPr>
        </p:nvSpPr>
        <p:spPr>
          <a:xfrm>
            <a:off x="3895275"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80" name="Google Shape;180;p26"/>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Data Flow Diagram</a:t>
            </a:r>
            <a:endParaRPr b="0" dirty="0">
              <a:latin typeface="Lexend Medium"/>
              <a:ea typeface="Lexend Medium"/>
              <a:cs typeface="Lexend Medium"/>
              <a:sym typeface="Lexend Medium"/>
            </a:endParaRPr>
          </a:p>
        </p:txBody>
      </p:sp>
      <p:sp>
        <p:nvSpPr>
          <p:cNvPr id="181" name="Google Shape;181;p26"/>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82" name="Google Shape;182;p26"/>
          <p:cNvSpPr txBox="1"/>
          <p:nvPr/>
        </p:nvSpPr>
        <p:spPr>
          <a:xfrm>
            <a:off x="439525" y="991125"/>
            <a:ext cx="5152200" cy="3353400"/>
          </a:xfrm>
          <a:prstGeom prst="rect">
            <a:avLst/>
          </a:prstGeom>
          <a:noFill/>
          <a:ln>
            <a:noFill/>
          </a:ln>
        </p:spPr>
        <p:txBody>
          <a:bodyPr spcFirstLastPara="1" wrap="square" lIns="91425" tIns="91425" rIns="91425" bIns="91425" anchor="t" anchorCtr="0">
            <a:noAutofit/>
          </a:bodyPr>
          <a:lstStyle/>
          <a:p>
            <a:pPr marL="0" lvl="0" indent="0" algn="l" rtl="0">
              <a:lnSpc>
                <a:spcPct val="135000"/>
              </a:lnSpc>
              <a:spcBef>
                <a:spcPts val="0"/>
              </a:spcBef>
              <a:spcAft>
                <a:spcPts val="0"/>
              </a:spcAft>
              <a:buNone/>
            </a:pPr>
            <a:endParaRPr>
              <a:solidFill>
                <a:schemeClr val="dk1"/>
              </a:solidFill>
              <a:latin typeface="Lexend Light"/>
              <a:ea typeface="Lexend Light"/>
              <a:cs typeface="Lexend Light"/>
              <a:sym typeface="Lexend Light"/>
            </a:endParaRPr>
          </a:p>
        </p:txBody>
      </p:sp>
      <p:sp>
        <p:nvSpPr>
          <p:cNvPr id="184" name="Google Shape;184;p26"/>
          <p:cNvSpPr/>
          <p:nvPr/>
        </p:nvSpPr>
        <p:spPr>
          <a:xfrm>
            <a:off x="1655950" y="3559025"/>
            <a:ext cx="2239325" cy="111967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5" name="Google Shape;185;p26"/>
          <p:cNvSpPr/>
          <p:nvPr/>
        </p:nvSpPr>
        <p:spPr>
          <a:xfrm>
            <a:off x="3522900" y="4537900"/>
            <a:ext cx="2813450"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6" name="Google Shape;186;p26"/>
          <p:cNvSpPr/>
          <p:nvPr/>
        </p:nvSpPr>
        <p:spPr>
          <a:xfrm rot="-5400000">
            <a:off x="5130788" y="4005062"/>
            <a:ext cx="870125"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7" name="Google Shape;187;p26"/>
          <p:cNvSpPr/>
          <p:nvPr/>
        </p:nvSpPr>
        <p:spPr>
          <a:xfrm rot="-5400000">
            <a:off x="3419300" y="3965175"/>
            <a:ext cx="870125" cy="18702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5DA456F-F3B8-0B11-3E1D-3DEA217AF220}"/>
              </a:ext>
            </a:extLst>
          </p:cNvPr>
          <p:cNvPicPr>
            <a:picLocks noChangeAspect="1"/>
          </p:cNvPicPr>
          <p:nvPr/>
        </p:nvPicPr>
        <p:blipFill rotWithShape="1">
          <a:blip r:embed="rId3"/>
          <a:srcRect l="37637" b="42170"/>
          <a:stretch/>
        </p:blipFill>
        <p:spPr>
          <a:xfrm>
            <a:off x="1748341" y="873755"/>
            <a:ext cx="5276605" cy="35158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136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78" name="Google Shape;178;p26"/>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23</a:t>
            </a:fld>
            <a:endParaRPr/>
          </a:p>
        </p:txBody>
      </p:sp>
      <p:sp>
        <p:nvSpPr>
          <p:cNvPr id="179" name="Google Shape;179;p26"/>
          <p:cNvSpPr txBox="1">
            <a:spLocks noGrp="1"/>
          </p:cNvSpPr>
          <p:nvPr>
            <p:ph type="ftr" idx="11"/>
          </p:nvPr>
        </p:nvSpPr>
        <p:spPr>
          <a:xfrm>
            <a:off x="3895275"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80" name="Google Shape;180;p26"/>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Data Flow Diagram</a:t>
            </a:r>
            <a:endParaRPr b="0" dirty="0">
              <a:latin typeface="Lexend Medium"/>
              <a:ea typeface="Lexend Medium"/>
              <a:cs typeface="Lexend Medium"/>
              <a:sym typeface="Lexend Medium"/>
            </a:endParaRPr>
          </a:p>
        </p:txBody>
      </p:sp>
      <p:sp>
        <p:nvSpPr>
          <p:cNvPr id="181" name="Google Shape;181;p26"/>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82" name="Google Shape;182;p26"/>
          <p:cNvSpPr txBox="1"/>
          <p:nvPr/>
        </p:nvSpPr>
        <p:spPr>
          <a:xfrm>
            <a:off x="439525" y="991125"/>
            <a:ext cx="5152200" cy="3353400"/>
          </a:xfrm>
          <a:prstGeom prst="rect">
            <a:avLst/>
          </a:prstGeom>
          <a:noFill/>
          <a:ln>
            <a:noFill/>
          </a:ln>
        </p:spPr>
        <p:txBody>
          <a:bodyPr spcFirstLastPara="1" wrap="square" lIns="91425" tIns="91425" rIns="91425" bIns="91425" anchor="t" anchorCtr="0">
            <a:noAutofit/>
          </a:bodyPr>
          <a:lstStyle/>
          <a:p>
            <a:pPr marL="0" lvl="0" indent="0" algn="l" rtl="0">
              <a:lnSpc>
                <a:spcPct val="135000"/>
              </a:lnSpc>
              <a:spcBef>
                <a:spcPts val="0"/>
              </a:spcBef>
              <a:spcAft>
                <a:spcPts val="0"/>
              </a:spcAft>
              <a:buNone/>
            </a:pPr>
            <a:endParaRPr>
              <a:solidFill>
                <a:schemeClr val="dk1"/>
              </a:solidFill>
              <a:latin typeface="Lexend Light"/>
              <a:ea typeface="Lexend Light"/>
              <a:cs typeface="Lexend Light"/>
              <a:sym typeface="Lexend Light"/>
            </a:endParaRPr>
          </a:p>
        </p:txBody>
      </p:sp>
      <p:sp>
        <p:nvSpPr>
          <p:cNvPr id="184" name="Google Shape;184;p26"/>
          <p:cNvSpPr/>
          <p:nvPr/>
        </p:nvSpPr>
        <p:spPr>
          <a:xfrm>
            <a:off x="1655950" y="3559025"/>
            <a:ext cx="2239325" cy="111967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5" name="Google Shape;185;p26"/>
          <p:cNvSpPr/>
          <p:nvPr/>
        </p:nvSpPr>
        <p:spPr>
          <a:xfrm>
            <a:off x="3522900" y="4537900"/>
            <a:ext cx="2813450"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6" name="Google Shape;186;p26"/>
          <p:cNvSpPr/>
          <p:nvPr/>
        </p:nvSpPr>
        <p:spPr>
          <a:xfrm rot="-5400000">
            <a:off x="5130788" y="4005062"/>
            <a:ext cx="870125" cy="195550"/>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7" name="Google Shape;187;p26"/>
          <p:cNvSpPr/>
          <p:nvPr/>
        </p:nvSpPr>
        <p:spPr>
          <a:xfrm rot="-5400000">
            <a:off x="3419300" y="3965175"/>
            <a:ext cx="870125" cy="187025"/>
          </a:xfrm>
          <a:prstGeom prst="flowChartProcess">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5DA456F-F3B8-0B11-3E1D-3DEA217AF220}"/>
              </a:ext>
            </a:extLst>
          </p:cNvPr>
          <p:cNvPicPr>
            <a:picLocks noChangeAspect="1"/>
          </p:cNvPicPr>
          <p:nvPr/>
        </p:nvPicPr>
        <p:blipFill rotWithShape="1">
          <a:blip r:embed="rId3"/>
          <a:srcRect l="28067" t="36168" b="-609"/>
          <a:stretch/>
        </p:blipFill>
        <p:spPr>
          <a:xfrm>
            <a:off x="1583701" y="1016736"/>
            <a:ext cx="5482402" cy="3529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84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401" name="Google Shape;401;p46"/>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24</a:t>
            </a:fld>
            <a:endParaRPr/>
          </a:p>
        </p:txBody>
      </p:sp>
      <p:sp>
        <p:nvSpPr>
          <p:cNvPr id="402" name="Google Shape;402;p46"/>
          <p:cNvSpPr txBox="1">
            <a:spLocks noGrp="1"/>
          </p:cNvSpPr>
          <p:nvPr>
            <p:ph type="ftr" idx="11"/>
          </p:nvPr>
        </p:nvSpPr>
        <p:spPr>
          <a:xfrm>
            <a:off x="3895282" y="4848230"/>
            <a:ext cx="1552371" cy="201465"/>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dirty="0"/>
              <a:t>Excellence and Service</a:t>
            </a:r>
            <a:endParaRPr dirty="0"/>
          </a:p>
        </p:txBody>
      </p:sp>
      <p:sp>
        <p:nvSpPr>
          <p:cNvPr id="403" name="Google Shape;403;p46"/>
          <p:cNvSpPr txBox="1">
            <a:spLocks noGrp="1"/>
          </p:cNvSpPr>
          <p:nvPr>
            <p:ph type="title"/>
          </p:nvPr>
        </p:nvSpPr>
        <p:spPr>
          <a:xfrm>
            <a:off x="164674" y="426759"/>
            <a:ext cx="4174852" cy="425116"/>
          </a:xfrm>
          <a:prstGeom prst="rect">
            <a:avLst/>
          </a:prstGeom>
          <a:noFill/>
          <a:ln>
            <a:noFill/>
          </a:ln>
        </p:spPr>
        <p:txBody>
          <a:bodyPr spcFirstLastPara="1" wrap="square" lIns="0" tIns="9525" rIns="0" bIns="0" anchor="t" anchorCtr="0">
            <a:spAutoFit/>
          </a:bodyPr>
          <a:lstStyle/>
          <a:p>
            <a:pPr marL="12700" lvl="0" indent="0" algn="l" rtl="0">
              <a:lnSpc>
                <a:spcPct val="100000"/>
              </a:lnSpc>
              <a:spcBef>
                <a:spcPts val="0"/>
              </a:spcBef>
              <a:spcAft>
                <a:spcPts val="0"/>
              </a:spcAft>
              <a:buNone/>
            </a:pPr>
            <a:r>
              <a:rPr lang="en" dirty="0"/>
              <a:t>How will we upgrade?</a:t>
            </a:r>
            <a:endParaRPr dirty="0"/>
          </a:p>
        </p:txBody>
      </p:sp>
      <p:pic>
        <p:nvPicPr>
          <p:cNvPr id="3" name="Picture 2">
            <a:extLst>
              <a:ext uri="{FF2B5EF4-FFF2-40B4-BE49-F238E27FC236}">
                <a16:creationId xmlns:a16="http://schemas.microsoft.com/office/drawing/2014/main" id="{C628F820-FEA0-308D-F1FF-E4F53884A711}"/>
              </a:ext>
            </a:extLst>
          </p:cNvPr>
          <p:cNvPicPr>
            <a:picLocks noChangeAspect="1"/>
          </p:cNvPicPr>
          <p:nvPr/>
        </p:nvPicPr>
        <p:blipFill rotWithShape="1">
          <a:blip r:embed="rId3"/>
          <a:srcRect l="19567" t="31337" r="26321" b="20151"/>
          <a:stretch/>
        </p:blipFill>
        <p:spPr>
          <a:xfrm>
            <a:off x="271221" y="1747918"/>
            <a:ext cx="2756763" cy="1647663"/>
          </a:xfrm>
          <a:prstGeom prst="rect">
            <a:avLst/>
          </a:prstGeom>
        </p:spPr>
      </p:pic>
      <p:pic>
        <p:nvPicPr>
          <p:cNvPr id="5" name="Picture 4">
            <a:extLst>
              <a:ext uri="{FF2B5EF4-FFF2-40B4-BE49-F238E27FC236}">
                <a16:creationId xmlns:a16="http://schemas.microsoft.com/office/drawing/2014/main" id="{CB1C3653-1B70-807A-D68A-B673F5632D2A}"/>
              </a:ext>
            </a:extLst>
          </p:cNvPr>
          <p:cNvPicPr>
            <a:picLocks noChangeAspect="1"/>
          </p:cNvPicPr>
          <p:nvPr/>
        </p:nvPicPr>
        <p:blipFill rotWithShape="1">
          <a:blip r:embed="rId4"/>
          <a:srcRect l="4999" t="38267" r="53013"/>
          <a:stretch/>
        </p:blipFill>
        <p:spPr>
          <a:xfrm>
            <a:off x="3319544" y="1417122"/>
            <a:ext cx="2355749" cy="2309253"/>
          </a:xfrm>
          <a:prstGeom prst="rect">
            <a:avLst/>
          </a:prstGeom>
        </p:spPr>
      </p:pic>
      <p:pic>
        <p:nvPicPr>
          <p:cNvPr id="7" name="Picture 6">
            <a:extLst>
              <a:ext uri="{FF2B5EF4-FFF2-40B4-BE49-F238E27FC236}">
                <a16:creationId xmlns:a16="http://schemas.microsoft.com/office/drawing/2014/main" id="{F1291C48-F29A-32A4-B8FC-A047E82E44B2}"/>
              </a:ext>
            </a:extLst>
          </p:cNvPr>
          <p:cNvPicPr>
            <a:picLocks noChangeAspect="1"/>
          </p:cNvPicPr>
          <p:nvPr/>
        </p:nvPicPr>
        <p:blipFill rotWithShape="1">
          <a:blip r:embed="rId5"/>
          <a:srcRect t="16562" b="39133"/>
          <a:stretch/>
        </p:blipFill>
        <p:spPr>
          <a:xfrm>
            <a:off x="6059680" y="1670576"/>
            <a:ext cx="2714654" cy="1802343"/>
          </a:xfrm>
          <a:prstGeom prst="rect">
            <a:avLst/>
          </a:prstGeom>
        </p:spPr>
      </p:pic>
    </p:spTree>
    <p:extLst>
      <p:ext uri="{BB962C8B-B14F-4D97-AF65-F5344CB8AC3E}">
        <p14:creationId xmlns:p14="http://schemas.microsoft.com/office/powerpoint/2010/main" val="2726815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401" name="Google Shape;401;p46"/>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25</a:t>
            </a:fld>
            <a:endParaRPr/>
          </a:p>
        </p:txBody>
      </p:sp>
      <p:sp>
        <p:nvSpPr>
          <p:cNvPr id="402" name="Google Shape;402;p46"/>
          <p:cNvSpPr txBox="1">
            <a:spLocks noGrp="1"/>
          </p:cNvSpPr>
          <p:nvPr>
            <p:ph type="ftr" idx="11"/>
          </p:nvPr>
        </p:nvSpPr>
        <p:spPr>
          <a:xfrm>
            <a:off x="3895283" y="4848230"/>
            <a:ext cx="1353600" cy="3705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403" name="Google Shape;403;p46"/>
          <p:cNvSpPr txBox="1">
            <a:spLocks noGrp="1"/>
          </p:cNvSpPr>
          <p:nvPr>
            <p:ph type="title"/>
          </p:nvPr>
        </p:nvSpPr>
        <p:spPr>
          <a:xfrm>
            <a:off x="3589800" y="2359200"/>
            <a:ext cx="1964400" cy="425100"/>
          </a:xfrm>
          <a:prstGeom prst="rect">
            <a:avLst/>
          </a:prstGeom>
          <a:noFill/>
          <a:ln>
            <a:noFill/>
          </a:ln>
        </p:spPr>
        <p:txBody>
          <a:bodyPr spcFirstLastPara="1" wrap="square" lIns="0" tIns="9525" rIns="0" bIns="0" anchor="t" anchorCtr="0">
            <a:spAutoFit/>
          </a:bodyPr>
          <a:lstStyle/>
          <a:p>
            <a:pPr marL="12700" lvl="0" indent="0" algn="l" rtl="0">
              <a:lnSpc>
                <a:spcPct val="100000"/>
              </a:lnSpc>
              <a:spcBef>
                <a:spcPts val="0"/>
              </a:spcBef>
              <a:spcAft>
                <a:spcPts val="0"/>
              </a:spcAft>
              <a:buNone/>
            </a:pPr>
            <a:r>
              <a:rPr lang="en"/>
              <a:t>Thank You!!</a:t>
            </a:r>
            <a:endParaRPr/>
          </a:p>
        </p:txBody>
      </p:sp>
    </p:spTree>
    <p:extLst>
      <p:ext uri="{BB962C8B-B14F-4D97-AF65-F5344CB8AC3E}">
        <p14:creationId xmlns:p14="http://schemas.microsoft.com/office/powerpoint/2010/main" val="8852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13" name="Google Shape;113;p20"/>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3</a:t>
            </a:fld>
            <a:endParaRPr/>
          </a:p>
        </p:txBody>
      </p:sp>
      <p:sp>
        <p:nvSpPr>
          <p:cNvPr id="114" name="Google Shape;114;p20"/>
          <p:cNvSpPr txBox="1">
            <a:spLocks noGrp="1"/>
          </p:cNvSpPr>
          <p:nvPr>
            <p:ph type="ftr" idx="11"/>
          </p:nvPr>
        </p:nvSpPr>
        <p:spPr>
          <a:xfrm>
            <a:off x="3591998" y="4848225"/>
            <a:ext cx="16569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15" name="Google Shape;115;p20"/>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a:latin typeface="Lexend Medium"/>
                <a:ea typeface="Lexend Medium"/>
                <a:cs typeface="Lexend Medium"/>
                <a:sym typeface="Lexend Medium"/>
              </a:rPr>
              <a:t>Introduction</a:t>
            </a:r>
            <a:endParaRPr b="0">
              <a:latin typeface="Lexend Medium"/>
              <a:ea typeface="Lexend Medium"/>
              <a:cs typeface="Lexend Medium"/>
              <a:sym typeface="Lexend Medium"/>
            </a:endParaRPr>
          </a:p>
        </p:txBody>
      </p:sp>
      <p:sp>
        <p:nvSpPr>
          <p:cNvPr id="116" name="Google Shape;116;p20"/>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17" name="Google Shape;117;p20"/>
          <p:cNvSpPr txBox="1"/>
          <p:nvPr/>
        </p:nvSpPr>
        <p:spPr>
          <a:xfrm>
            <a:off x="244650" y="991125"/>
            <a:ext cx="8703600" cy="35820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SustainLink</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is a visionary project designed to combat waste and enhance community welfare by connecting individuals in need with stores holding near-expiry perishable products. This inclusive platform goes beyond food items, encompassing a wide range of perishable goods. By efficiently tracking expiration dates and fostering real-time connections,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SustainLink</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aims to create a collaborative ecosystem where surplus essentials find purpose, benefitting both businesses and communities. Products can be either donated or bought as per needs of the supplier and buyer.</a:t>
            </a:r>
          </a:p>
          <a:p>
            <a:pPr algn="just">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When fresh goods arrive, the app records their expiration dates. As soon as food is close to the expiry, the app alerts local charities who can then pick it up for reuse. This simple process helps stores manage inventory, prevents waste, and supports the community.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23" name="Google Shape;123;p21"/>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4</a:t>
            </a:fld>
            <a:endParaRPr/>
          </a:p>
        </p:txBody>
      </p:sp>
      <p:sp>
        <p:nvSpPr>
          <p:cNvPr id="124" name="Google Shape;124;p21"/>
          <p:cNvSpPr txBox="1">
            <a:spLocks noGrp="1"/>
          </p:cNvSpPr>
          <p:nvPr>
            <p:ph type="ftr" idx="11"/>
          </p:nvPr>
        </p:nvSpPr>
        <p:spPr>
          <a:xfrm>
            <a:off x="3895273"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25" name="Google Shape;125;p21"/>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Title: SustainLink</a:t>
            </a:r>
            <a:endParaRPr b="0" dirty="0">
              <a:latin typeface="Lexend Medium"/>
              <a:ea typeface="Lexend Medium"/>
              <a:cs typeface="Lexend Medium"/>
              <a:sym typeface="Lexend Medium"/>
            </a:endParaRPr>
          </a:p>
        </p:txBody>
      </p:sp>
      <p:sp>
        <p:nvSpPr>
          <p:cNvPr id="126" name="Google Shape;126;p21"/>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27" name="Google Shape;127;p21"/>
          <p:cNvSpPr txBox="1"/>
          <p:nvPr/>
        </p:nvSpPr>
        <p:spPr>
          <a:xfrm>
            <a:off x="439525" y="991125"/>
            <a:ext cx="8241900" cy="977100"/>
          </a:xfrm>
          <a:prstGeom prst="rect">
            <a:avLst/>
          </a:prstGeom>
          <a:noFill/>
          <a:ln>
            <a:noFill/>
          </a:ln>
        </p:spPr>
        <p:txBody>
          <a:bodyPr spcFirstLastPara="1" wrap="square" lIns="91425" tIns="91425" rIns="91425" bIns="91425" anchor="t" anchorCtr="0">
            <a:noAutofit/>
          </a:bodyPr>
          <a:lstStyle/>
          <a:p>
            <a:pPr marL="0" lvl="0" indent="0" algn="l" rtl="0">
              <a:lnSpc>
                <a:spcPct val="135000"/>
              </a:lnSpc>
              <a:spcBef>
                <a:spcPts val="0"/>
              </a:spcBef>
              <a:spcAft>
                <a:spcPts val="0"/>
              </a:spcAft>
              <a:buClr>
                <a:schemeClr val="dk1"/>
              </a:buClr>
              <a:buSzPts val="1100"/>
              <a:buFont typeface="Arial"/>
              <a:buNone/>
            </a:pPr>
            <a:r>
              <a:rPr lang="en-US" dirty="0">
                <a:solidFill>
                  <a:schemeClr val="dk1"/>
                </a:solidFill>
                <a:latin typeface="Lexend Light"/>
                <a:ea typeface="Lexend Light"/>
                <a:cs typeface="Lexend Light"/>
                <a:sym typeface="Lexend Light"/>
              </a:rPr>
              <a:t>Reshaping excess into purpose, forging connections between businesses and communities for a sustainable, impactful future.</a:t>
            </a:r>
          </a:p>
        </p:txBody>
      </p:sp>
      <p:sp>
        <p:nvSpPr>
          <p:cNvPr id="128" name="Google Shape;128;p21"/>
          <p:cNvSpPr txBox="1"/>
          <p:nvPr/>
        </p:nvSpPr>
        <p:spPr>
          <a:xfrm>
            <a:off x="1448325" y="2571750"/>
            <a:ext cx="524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87F6521F-E297-15F3-5652-10BF4627AA7D}"/>
              </a:ext>
            </a:extLst>
          </p:cNvPr>
          <p:cNvPicPr>
            <a:picLocks noChangeAspect="1"/>
          </p:cNvPicPr>
          <p:nvPr/>
        </p:nvPicPr>
        <p:blipFill>
          <a:blip r:embed="rId3"/>
          <a:stretch>
            <a:fillRect/>
          </a:stretch>
        </p:blipFill>
        <p:spPr>
          <a:xfrm>
            <a:off x="3268508" y="1801695"/>
            <a:ext cx="2117793" cy="2299014"/>
          </a:xfrm>
          <a:prstGeom prst="rect">
            <a:avLst/>
          </a:prstGeom>
        </p:spPr>
      </p:pic>
    </p:spTree>
    <p:extLst>
      <p:ext uri="{BB962C8B-B14F-4D97-AF65-F5344CB8AC3E}">
        <p14:creationId xmlns:p14="http://schemas.microsoft.com/office/powerpoint/2010/main" val="2783013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35" name="Google Shape;135;p22"/>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5</a:t>
            </a:fld>
            <a:endParaRPr/>
          </a:p>
        </p:txBody>
      </p:sp>
      <p:sp>
        <p:nvSpPr>
          <p:cNvPr id="136" name="Google Shape;136;p22"/>
          <p:cNvSpPr txBox="1">
            <a:spLocks noGrp="1"/>
          </p:cNvSpPr>
          <p:nvPr>
            <p:ph type="ftr" idx="11"/>
          </p:nvPr>
        </p:nvSpPr>
        <p:spPr>
          <a:xfrm>
            <a:off x="3895273"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37" name="Google Shape;137;p22"/>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Objectives</a:t>
            </a:r>
            <a:endParaRPr b="0" dirty="0">
              <a:latin typeface="Lexend Medium"/>
              <a:ea typeface="Lexend Medium"/>
              <a:cs typeface="Lexend Medium"/>
              <a:sym typeface="Lexend Medium"/>
            </a:endParaRPr>
          </a:p>
        </p:txBody>
      </p:sp>
      <p:sp>
        <p:nvSpPr>
          <p:cNvPr id="138" name="Google Shape;138;p22"/>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39" name="Google Shape;139;p22"/>
          <p:cNvSpPr txBox="1"/>
          <p:nvPr/>
        </p:nvSpPr>
        <p:spPr>
          <a:xfrm>
            <a:off x="156575" y="942357"/>
            <a:ext cx="8665800" cy="3353400"/>
          </a:xfrm>
          <a:prstGeom prst="rect">
            <a:avLst/>
          </a:prstGeom>
          <a:noFill/>
          <a:ln>
            <a:noFill/>
          </a:ln>
        </p:spPr>
        <p:txBody>
          <a:bodyPr spcFirstLastPara="1" wrap="square" lIns="91425" tIns="91425" rIns="91425" bIns="91425" anchor="t" anchorCtr="0">
            <a:noAutofit/>
          </a:bodyPr>
          <a:lstStyle/>
          <a:p>
            <a:pPr marL="457200" lvl="0" indent="-317500" algn="l" rtl="0">
              <a:lnSpc>
                <a:spcPct val="135000"/>
              </a:lnSpc>
              <a:spcBef>
                <a:spcPts val="0"/>
              </a:spcBef>
              <a:spcAft>
                <a:spcPts val="0"/>
              </a:spcAft>
              <a:buClr>
                <a:srgbClr val="374151"/>
              </a:buClr>
              <a:buSzPts val="1400"/>
              <a:buFont typeface="Arial" panose="020B0604020202020204" pitchFamily="34" charset="0"/>
              <a:buChar char="•"/>
            </a:pPr>
            <a:r>
              <a:rPr lang="en-US" b="1" dirty="0">
                <a:solidFill>
                  <a:srgbClr val="374151"/>
                </a:solidFill>
                <a:latin typeface="Lexend"/>
                <a:ea typeface="Lexend"/>
                <a:cs typeface="Lexend"/>
                <a:sym typeface="Lexend"/>
              </a:rPr>
              <a:t>Combat Waste: </a:t>
            </a:r>
            <a:r>
              <a:rPr lang="en-US" dirty="0">
                <a:solidFill>
                  <a:srgbClr val="374151"/>
                </a:solidFill>
                <a:latin typeface="Lexend"/>
                <a:ea typeface="Lexend"/>
                <a:cs typeface="Lexend"/>
                <a:sym typeface="Lexend"/>
              </a:rPr>
              <a:t>The primary objective of </a:t>
            </a:r>
            <a:r>
              <a:rPr lang="en-US" dirty="0" err="1">
                <a:solidFill>
                  <a:srgbClr val="374151"/>
                </a:solidFill>
                <a:latin typeface="Lexend"/>
                <a:ea typeface="Lexend"/>
                <a:cs typeface="Lexend"/>
                <a:sym typeface="Lexend"/>
              </a:rPr>
              <a:t>SustainLink</a:t>
            </a:r>
            <a:r>
              <a:rPr lang="en-US" dirty="0">
                <a:solidFill>
                  <a:srgbClr val="374151"/>
                </a:solidFill>
                <a:latin typeface="Lexend"/>
                <a:ea typeface="Lexend"/>
                <a:cs typeface="Lexend"/>
                <a:sym typeface="Lexend"/>
              </a:rPr>
              <a:t> is to address and combat waste, particularly the wastage of near-expiry perishable products. By connecting individuals in need with stores holding such products, the project aims to prevent unnecessary disposal and contribute to reducing overall waste.</a:t>
            </a:r>
          </a:p>
          <a:p>
            <a:pPr marL="457200" lvl="0" indent="-317500" algn="l" rtl="0">
              <a:lnSpc>
                <a:spcPct val="135000"/>
              </a:lnSpc>
              <a:spcBef>
                <a:spcPts val="0"/>
              </a:spcBef>
              <a:spcAft>
                <a:spcPts val="0"/>
              </a:spcAft>
              <a:buClr>
                <a:srgbClr val="374151"/>
              </a:buClr>
              <a:buSzPts val="1400"/>
              <a:buFont typeface="Arial" panose="020B0604020202020204" pitchFamily="34" charset="0"/>
              <a:buChar char="•"/>
            </a:pPr>
            <a:r>
              <a:rPr lang="en-US" b="1" dirty="0">
                <a:solidFill>
                  <a:srgbClr val="374151"/>
                </a:solidFill>
                <a:latin typeface="Lexend"/>
                <a:ea typeface="Lexend"/>
                <a:cs typeface="Lexend"/>
                <a:sym typeface="Lexend"/>
              </a:rPr>
              <a:t>Efficient Expiration Date Tracking: </a:t>
            </a:r>
            <a:r>
              <a:rPr lang="en-US" dirty="0">
                <a:solidFill>
                  <a:srgbClr val="374151"/>
                </a:solidFill>
                <a:latin typeface="Lexend"/>
                <a:ea typeface="Lexend"/>
                <a:cs typeface="Lexend"/>
                <a:sym typeface="Lexend"/>
              </a:rPr>
              <a:t>The project aims to create an efficient system for tracking expiration dates of perishable goods. This involves the timely recording of expiration dates when fresh goods arrive and sending alerts to local charities as products approach their expiry, enabling swift action to prevent waste.</a:t>
            </a:r>
          </a:p>
          <a:p>
            <a:pPr marL="457200" lvl="0" indent="-317500" algn="l" rtl="0">
              <a:lnSpc>
                <a:spcPct val="135000"/>
              </a:lnSpc>
              <a:spcBef>
                <a:spcPts val="0"/>
              </a:spcBef>
              <a:spcAft>
                <a:spcPts val="0"/>
              </a:spcAft>
              <a:buClr>
                <a:srgbClr val="374151"/>
              </a:buClr>
              <a:buSzPts val="1400"/>
              <a:buFont typeface="Arial" panose="020B0604020202020204" pitchFamily="34" charset="0"/>
              <a:buChar char="•"/>
            </a:pPr>
            <a:r>
              <a:rPr lang="en-US" b="1" dirty="0">
                <a:solidFill>
                  <a:srgbClr val="374151"/>
                </a:solidFill>
                <a:latin typeface="Lexend"/>
                <a:ea typeface="Lexend"/>
                <a:cs typeface="Lexend"/>
                <a:sym typeface="Lexend"/>
              </a:rPr>
              <a:t>Real-time Connections: </a:t>
            </a:r>
            <a:r>
              <a:rPr lang="en-US" dirty="0" err="1">
                <a:solidFill>
                  <a:srgbClr val="374151"/>
                </a:solidFill>
                <a:latin typeface="Lexend"/>
                <a:ea typeface="Lexend"/>
                <a:cs typeface="Lexend"/>
                <a:sym typeface="Lexend"/>
              </a:rPr>
              <a:t>SustainLink</a:t>
            </a:r>
            <a:r>
              <a:rPr lang="en-US" dirty="0">
                <a:solidFill>
                  <a:srgbClr val="374151"/>
                </a:solidFill>
                <a:latin typeface="Lexend"/>
                <a:ea typeface="Lexend"/>
                <a:cs typeface="Lexend"/>
                <a:sym typeface="Lexend"/>
              </a:rPr>
              <a:t> focuses on fostering real-time connections between stores and local charities. This immediacy in communication ensures that surplus goods can be quickly identified, collected, and redistributed, minimizing the time between the availability of surplus items and their utilization.</a:t>
            </a:r>
          </a:p>
          <a:p>
            <a:pPr marL="457200" lvl="0" indent="-317500" algn="l" rtl="0">
              <a:lnSpc>
                <a:spcPct val="135000"/>
              </a:lnSpc>
              <a:spcBef>
                <a:spcPts val="0"/>
              </a:spcBef>
              <a:spcAft>
                <a:spcPts val="0"/>
              </a:spcAft>
              <a:buClr>
                <a:srgbClr val="374151"/>
              </a:buClr>
              <a:buSzPts val="1400"/>
              <a:buFont typeface="Lexend"/>
              <a:buAutoNum type="arabicPeriod"/>
            </a:pPr>
            <a:endParaRPr lang="en-US" dirty="0">
              <a:solidFill>
                <a:srgbClr val="374151"/>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35" name="Google Shape;135;p22"/>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6</a:t>
            </a:fld>
            <a:endParaRPr/>
          </a:p>
        </p:txBody>
      </p:sp>
      <p:sp>
        <p:nvSpPr>
          <p:cNvPr id="136" name="Google Shape;136;p22"/>
          <p:cNvSpPr txBox="1">
            <a:spLocks noGrp="1"/>
          </p:cNvSpPr>
          <p:nvPr>
            <p:ph type="ftr" idx="11"/>
          </p:nvPr>
        </p:nvSpPr>
        <p:spPr>
          <a:xfrm>
            <a:off x="3895273"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37" name="Google Shape;137;p22"/>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Objectives</a:t>
            </a:r>
            <a:endParaRPr b="0" dirty="0">
              <a:latin typeface="Lexend Medium"/>
              <a:ea typeface="Lexend Medium"/>
              <a:cs typeface="Lexend Medium"/>
              <a:sym typeface="Lexend Medium"/>
            </a:endParaRPr>
          </a:p>
        </p:txBody>
      </p:sp>
      <p:sp>
        <p:nvSpPr>
          <p:cNvPr id="138" name="Google Shape;138;p22"/>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39" name="Google Shape;139;p22"/>
          <p:cNvSpPr txBox="1"/>
          <p:nvPr/>
        </p:nvSpPr>
        <p:spPr>
          <a:xfrm>
            <a:off x="156575" y="942357"/>
            <a:ext cx="8665800" cy="3353400"/>
          </a:xfrm>
          <a:prstGeom prst="rect">
            <a:avLst/>
          </a:prstGeom>
          <a:noFill/>
          <a:ln>
            <a:noFill/>
          </a:ln>
        </p:spPr>
        <p:txBody>
          <a:bodyPr spcFirstLastPara="1" wrap="square" lIns="91425" tIns="91425" rIns="91425" bIns="91425" anchor="t" anchorCtr="0">
            <a:noAutofit/>
          </a:bodyPr>
          <a:lstStyle/>
          <a:p>
            <a:pPr marL="457200" lvl="0" indent="-317500" algn="l" rtl="0">
              <a:lnSpc>
                <a:spcPct val="135000"/>
              </a:lnSpc>
              <a:spcBef>
                <a:spcPts val="0"/>
              </a:spcBef>
              <a:spcAft>
                <a:spcPts val="0"/>
              </a:spcAft>
              <a:buClr>
                <a:srgbClr val="374151"/>
              </a:buClr>
              <a:buSzPts val="1400"/>
              <a:buFont typeface="Arial" panose="020B0604020202020204" pitchFamily="34" charset="0"/>
              <a:buChar char="•"/>
            </a:pPr>
            <a:r>
              <a:rPr lang="en-US" b="1" dirty="0">
                <a:solidFill>
                  <a:srgbClr val="374151"/>
                </a:solidFill>
                <a:latin typeface="Lexend"/>
                <a:ea typeface="Lexend"/>
                <a:cs typeface="Lexend"/>
                <a:sym typeface="Lexend"/>
              </a:rPr>
              <a:t>Inventory Management for Stores: </a:t>
            </a:r>
            <a:r>
              <a:rPr lang="en-US" dirty="0">
                <a:solidFill>
                  <a:srgbClr val="374151"/>
                </a:solidFill>
                <a:latin typeface="Lexend"/>
                <a:ea typeface="Lexend"/>
                <a:cs typeface="Lexend"/>
                <a:sym typeface="Lexend"/>
              </a:rPr>
              <a:t>The project benefits businesses by helping them manage their inventory effectively. By providing timely alerts and facilitating the redistribution of surplus goods, stores can optimize their stock levels, reduce waste, and contribute to sustainable business practices.</a:t>
            </a:r>
          </a:p>
          <a:p>
            <a:pPr marL="457200" lvl="0" indent="-317500" algn="l" rtl="0">
              <a:lnSpc>
                <a:spcPct val="135000"/>
              </a:lnSpc>
              <a:spcBef>
                <a:spcPts val="0"/>
              </a:spcBef>
              <a:spcAft>
                <a:spcPts val="0"/>
              </a:spcAft>
              <a:buClr>
                <a:srgbClr val="374151"/>
              </a:buClr>
              <a:buSzPts val="1400"/>
              <a:buFont typeface="Lexend"/>
              <a:buAutoNum type="arabicPeriod"/>
            </a:pPr>
            <a:endParaRPr lang="en-US" dirty="0">
              <a:solidFill>
                <a:srgbClr val="374151"/>
              </a:solidFill>
              <a:latin typeface="Lexend"/>
              <a:ea typeface="Lexend"/>
              <a:cs typeface="Lexend"/>
              <a:sym typeface="Lexend"/>
            </a:endParaRPr>
          </a:p>
          <a:p>
            <a:pPr marL="457200" lvl="0" indent="-317500" algn="l" rtl="0">
              <a:lnSpc>
                <a:spcPct val="135000"/>
              </a:lnSpc>
              <a:spcBef>
                <a:spcPts val="0"/>
              </a:spcBef>
              <a:spcAft>
                <a:spcPts val="0"/>
              </a:spcAft>
              <a:buClr>
                <a:srgbClr val="374151"/>
              </a:buClr>
              <a:buSzPts val="1400"/>
              <a:buFont typeface="Arial" panose="020B0604020202020204" pitchFamily="34" charset="0"/>
              <a:buChar char="•"/>
            </a:pPr>
            <a:r>
              <a:rPr lang="en-US" b="1" dirty="0">
                <a:solidFill>
                  <a:srgbClr val="374151"/>
                </a:solidFill>
                <a:latin typeface="Lexend"/>
                <a:ea typeface="Lexend"/>
                <a:cs typeface="Lexend"/>
                <a:sym typeface="Lexend"/>
              </a:rPr>
              <a:t>Optimize Resource Utilization: </a:t>
            </a:r>
            <a:r>
              <a:rPr lang="en-US" dirty="0">
                <a:solidFill>
                  <a:srgbClr val="374151"/>
                </a:solidFill>
                <a:latin typeface="Lexend"/>
                <a:ea typeface="Lexend"/>
                <a:cs typeface="Lexend"/>
                <a:sym typeface="Lexend"/>
              </a:rPr>
              <a:t>By facilitating the reuse of near-expiry perishable products, </a:t>
            </a:r>
            <a:r>
              <a:rPr lang="en-US" dirty="0" err="1">
                <a:solidFill>
                  <a:srgbClr val="374151"/>
                </a:solidFill>
                <a:latin typeface="Lexend"/>
                <a:ea typeface="Lexend"/>
                <a:cs typeface="Lexend"/>
                <a:sym typeface="Lexend"/>
              </a:rPr>
              <a:t>SustainLink</a:t>
            </a:r>
            <a:r>
              <a:rPr lang="en-US" dirty="0">
                <a:solidFill>
                  <a:srgbClr val="374151"/>
                </a:solidFill>
                <a:latin typeface="Lexend"/>
                <a:ea typeface="Lexend"/>
                <a:cs typeface="Lexend"/>
                <a:sym typeface="Lexend"/>
              </a:rPr>
              <a:t> contributes to the optimization of resource utilization. This involves ensuring that resources are utilized to their fullest potential, reducing unnecessary waste and promoting a more sustainable approach to consumption.</a:t>
            </a:r>
          </a:p>
          <a:p>
            <a:pPr marL="457200" lvl="0" indent="-317500" algn="l" rtl="0">
              <a:lnSpc>
                <a:spcPct val="135000"/>
              </a:lnSpc>
              <a:spcBef>
                <a:spcPts val="0"/>
              </a:spcBef>
              <a:spcAft>
                <a:spcPts val="0"/>
              </a:spcAft>
              <a:buClr>
                <a:srgbClr val="374151"/>
              </a:buClr>
              <a:buSzPts val="1400"/>
              <a:buFont typeface="Lexend"/>
              <a:buAutoNum type="arabicPeriod"/>
            </a:pPr>
            <a:endParaRPr lang="en-US" dirty="0">
              <a:solidFill>
                <a:srgbClr val="374151"/>
              </a:solidFill>
              <a:latin typeface="Lexend"/>
              <a:ea typeface="Lexend"/>
              <a:cs typeface="Lexend"/>
              <a:sym typeface="Lexend"/>
            </a:endParaRPr>
          </a:p>
        </p:txBody>
      </p:sp>
    </p:spTree>
    <p:extLst>
      <p:ext uri="{BB962C8B-B14F-4D97-AF65-F5344CB8AC3E}">
        <p14:creationId xmlns:p14="http://schemas.microsoft.com/office/powerpoint/2010/main" val="232717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55" name="Google Shape;155;p24"/>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7</a:t>
            </a:fld>
            <a:endParaRPr/>
          </a:p>
        </p:txBody>
      </p:sp>
      <p:sp>
        <p:nvSpPr>
          <p:cNvPr id="156" name="Google Shape;156;p24"/>
          <p:cNvSpPr txBox="1">
            <a:spLocks noGrp="1"/>
          </p:cNvSpPr>
          <p:nvPr>
            <p:ph type="ftr" idx="11"/>
          </p:nvPr>
        </p:nvSpPr>
        <p:spPr>
          <a:xfrm>
            <a:off x="3895273"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57" name="Google Shape;157;p24"/>
          <p:cNvSpPr txBox="1">
            <a:spLocks noGrp="1"/>
          </p:cNvSpPr>
          <p:nvPr>
            <p:ph type="title"/>
          </p:nvPr>
        </p:nvSpPr>
        <p:spPr>
          <a:xfrm>
            <a:off x="366478" y="109350"/>
            <a:ext cx="56793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Existing Systems</a:t>
            </a:r>
            <a:endParaRPr b="0" dirty="0">
              <a:latin typeface="Lexend Medium"/>
              <a:ea typeface="Lexend Medium"/>
              <a:cs typeface="Lexend Medium"/>
              <a:sym typeface="Lexend Medium"/>
            </a:endParaRPr>
          </a:p>
        </p:txBody>
      </p:sp>
      <p:sp>
        <p:nvSpPr>
          <p:cNvPr id="158" name="Google Shape;158;p24"/>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59" name="Google Shape;159;p24"/>
          <p:cNvSpPr txBox="1"/>
          <p:nvPr/>
        </p:nvSpPr>
        <p:spPr>
          <a:xfrm>
            <a:off x="439525" y="991125"/>
            <a:ext cx="8241900" cy="3353400"/>
          </a:xfrm>
          <a:prstGeom prst="rect">
            <a:avLst/>
          </a:prstGeom>
          <a:noFill/>
          <a:ln>
            <a:noFill/>
          </a:ln>
        </p:spPr>
        <p:txBody>
          <a:bodyPr spcFirstLastPara="1" wrap="square" lIns="91425" tIns="91425" rIns="91425" bIns="91425" anchor="t" anchorCtr="0">
            <a:noAutofit/>
          </a:bodyPr>
          <a:lstStyle/>
          <a:p>
            <a:pPr marL="457200" lvl="0" indent="-317500" algn="l" rtl="0">
              <a:lnSpc>
                <a:spcPct val="135000"/>
              </a:lnSpc>
              <a:spcBef>
                <a:spcPts val="0"/>
              </a:spcBef>
              <a:spcAft>
                <a:spcPts val="0"/>
              </a:spcAft>
              <a:buClr>
                <a:schemeClr val="dk1"/>
              </a:buClr>
              <a:buSzPts val="1400"/>
              <a:buFont typeface="Lexend Light"/>
              <a:buAutoNum type="arabicPeriod"/>
            </a:pPr>
            <a:r>
              <a:rPr lang="en-US" b="1" dirty="0" err="1">
                <a:solidFill>
                  <a:schemeClr val="dk1"/>
                </a:solidFill>
                <a:latin typeface="Lexend"/>
                <a:ea typeface="Lexend"/>
                <a:cs typeface="Lexend"/>
                <a:sym typeface="Lexend"/>
              </a:rPr>
              <a:t>Remedico</a:t>
            </a:r>
            <a:r>
              <a:rPr lang="en-US" b="1" dirty="0">
                <a:solidFill>
                  <a:schemeClr val="dk1"/>
                </a:solidFill>
                <a:latin typeface="Lexend"/>
                <a:ea typeface="Lexend"/>
                <a:cs typeface="Lexend"/>
                <a:sym typeface="Lexend"/>
              </a:rPr>
              <a:t>: </a:t>
            </a:r>
            <a:r>
              <a:rPr lang="en-US" dirty="0">
                <a:solidFill>
                  <a:schemeClr val="dk1"/>
                </a:solidFill>
                <a:latin typeface="Lexend"/>
                <a:ea typeface="Lexend"/>
                <a:cs typeface="Lexend"/>
                <a:sym typeface="Lexend"/>
              </a:rPr>
              <a:t>This platform uses AI to predict and optimize medicine stocks in healthcare facilities, reducing pharmaceutical waste and improving resource allocation. </a:t>
            </a:r>
          </a:p>
          <a:p>
            <a:pPr marL="457200" lvl="0" indent="-317500" algn="l" rtl="0">
              <a:lnSpc>
                <a:spcPct val="135000"/>
              </a:lnSpc>
              <a:spcBef>
                <a:spcPts val="0"/>
              </a:spcBef>
              <a:spcAft>
                <a:spcPts val="0"/>
              </a:spcAft>
              <a:buClr>
                <a:schemeClr val="dk1"/>
              </a:buClr>
              <a:buSzPts val="1400"/>
              <a:buFont typeface="Lexend Light"/>
              <a:buAutoNum type="arabicPeriod"/>
            </a:pPr>
            <a:r>
              <a:rPr lang="en-US" b="1" dirty="0">
                <a:solidFill>
                  <a:schemeClr val="dk1"/>
                </a:solidFill>
                <a:latin typeface="Lexend"/>
                <a:ea typeface="Lexend"/>
                <a:cs typeface="Lexend"/>
                <a:sym typeface="Lexend"/>
              </a:rPr>
              <a:t>Feeding India: </a:t>
            </a:r>
            <a:r>
              <a:rPr lang="en-US" dirty="0">
                <a:solidFill>
                  <a:schemeClr val="dk1"/>
                </a:solidFill>
                <a:latin typeface="Lexend"/>
                <a:ea typeface="Lexend"/>
                <a:cs typeface="Lexend"/>
                <a:sym typeface="Lexend"/>
              </a:rPr>
              <a:t>This non-profit distributes surplus food from grocery stores, restaurants, and other sources to people in need. They have a network of volunteers and distribution </a:t>
            </a:r>
            <a:r>
              <a:rPr lang="en-US" dirty="0" err="1">
                <a:solidFill>
                  <a:schemeClr val="dk1"/>
                </a:solidFill>
                <a:latin typeface="Lexend"/>
                <a:ea typeface="Lexend"/>
                <a:cs typeface="Lexend"/>
                <a:sym typeface="Lexend"/>
              </a:rPr>
              <a:t>centres</a:t>
            </a:r>
            <a:r>
              <a:rPr lang="en-US" dirty="0">
                <a:solidFill>
                  <a:schemeClr val="dk1"/>
                </a:solidFill>
                <a:latin typeface="Lexend"/>
                <a:ea typeface="Lexend"/>
                <a:cs typeface="Lexend"/>
                <a:sym typeface="Lexend"/>
              </a:rPr>
              <a:t> across India, demonstrating community-driven food rescue. </a:t>
            </a:r>
          </a:p>
          <a:p>
            <a:pPr marL="457200" lvl="0" indent="-317500" algn="l" rtl="0">
              <a:lnSpc>
                <a:spcPct val="135000"/>
              </a:lnSpc>
              <a:spcBef>
                <a:spcPts val="0"/>
              </a:spcBef>
              <a:spcAft>
                <a:spcPts val="0"/>
              </a:spcAft>
              <a:buClr>
                <a:schemeClr val="dk1"/>
              </a:buClr>
              <a:buSzPts val="1400"/>
              <a:buFont typeface="Lexend Light"/>
              <a:buAutoNum type="arabicPeriod"/>
            </a:pPr>
            <a:r>
              <a:rPr lang="en-US" b="1" dirty="0">
                <a:solidFill>
                  <a:schemeClr val="dk1"/>
                </a:solidFill>
                <a:latin typeface="Lexend"/>
                <a:ea typeface="Lexend"/>
                <a:cs typeface="Lexend"/>
                <a:sym typeface="Lexend"/>
              </a:rPr>
              <a:t>Give and Take India: </a:t>
            </a:r>
            <a:r>
              <a:rPr lang="en-US" dirty="0">
                <a:solidFill>
                  <a:schemeClr val="dk1"/>
                </a:solidFill>
                <a:latin typeface="Lexend"/>
                <a:ea typeface="Lexend"/>
                <a:cs typeface="Lexend"/>
                <a:sym typeface="Lexend"/>
              </a:rPr>
              <a:t>This platform connects users for sharing unwanted items, including non-food perishables, fostering a community-based approach to resource reuse. </a:t>
            </a:r>
          </a:p>
          <a:p>
            <a:pPr marL="457200" lvl="0" indent="-317500" algn="l" rtl="0">
              <a:lnSpc>
                <a:spcPct val="135000"/>
              </a:lnSpc>
              <a:spcBef>
                <a:spcPts val="0"/>
              </a:spcBef>
              <a:spcAft>
                <a:spcPts val="0"/>
              </a:spcAft>
              <a:buClr>
                <a:schemeClr val="dk1"/>
              </a:buClr>
              <a:buSzPts val="1400"/>
              <a:buFont typeface="Lexend Light"/>
              <a:buAutoNum type="arabicPeriod"/>
            </a:pPr>
            <a:r>
              <a:rPr lang="en-US" b="1" dirty="0" err="1">
                <a:solidFill>
                  <a:schemeClr val="dk1"/>
                </a:solidFill>
                <a:latin typeface="Lexend"/>
                <a:ea typeface="Lexend"/>
                <a:cs typeface="Lexend"/>
                <a:sym typeface="Lexend"/>
              </a:rPr>
              <a:t>ShareFood</a:t>
            </a:r>
            <a:r>
              <a:rPr lang="en-US" b="1" dirty="0">
                <a:solidFill>
                  <a:schemeClr val="dk1"/>
                </a:solidFill>
                <a:latin typeface="Lexend"/>
                <a:ea typeface="Lexend"/>
                <a:cs typeface="Lexend"/>
                <a:sym typeface="Lexend"/>
              </a:rPr>
              <a:t>: </a:t>
            </a:r>
            <a:r>
              <a:rPr lang="en-US" dirty="0">
                <a:solidFill>
                  <a:schemeClr val="dk1"/>
                </a:solidFill>
                <a:latin typeface="Lexend"/>
                <a:ea typeface="Lexend"/>
                <a:cs typeface="Lexend"/>
                <a:sym typeface="Lexend"/>
              </a:rPr>
              <a:t>This India-based app allows users to filter near-expiry food by location, price, and category. Users can also see the distance to the store, making it convenient for them to find and rescue food near them. (Similar to your focus on geographic filtering and convenience)</a:t>
            </a:r>
          </a:p>
          <a:p>
            <a:pPr marL="457200" lvl="0" indent="-317500" algn="l" rtl="0">
              <a:lnSpc>
                <a:spcPct val="135000"/>
              </a:lnSpc>
              <a:spcBef>
                <a:spcPts val="0"/>
              </a:spcBef>
              <a:spcAft>
                <a:spcPts val="0"/>
              </a:spcAft>
              <a:buClr>
                <a:schemeClr val="dk1"/>
              </a:buClr>
              <a:buSzPts val="1400"/>
              <a:buFont typeface="Lexend Light"/>
              <a:buAutoNum type="arabicPeriod"/>
            </a:pPr>
            <a:endParaRPr lang="en-US" dirty="0">
              <a:solidFill>
                <a:schemeClr val="dk1"/>
              </a:solidFill>
              <a:latin typeface="Lexend"/>
              <a:ea typeface="Lexend"/>
              <a:cs typeface="Lexend"/>
              <a:sym typeface="Lexend"/>
            </a:endParaRPr>
          </a:p>
          <a:p>
            <a:pPr marL="457200" lvl="0" indent="-317500" algn="l" rtl="0">
              <a:lnSpc>
                <a:spcPct val="135000"/>
              </a:lnSpc>
              <a:spcBef>
                <a:spcPts val="0"/>
              </a:spcBef>
              <a:spcAft>
                <a:spcPts val="0"/>
              </a:spcAft>
              <a:buClr>
                <a:schemeClr val="dk1"/>
              </a:buClr>
              <a:buSzPts val="1400"/>
              <a:buFont typeface="Lexend Light"/>
              <a:buAutoNum type="arabicPeriod"/>
            </a:pPr>
            <a:endParaRPr lang="en-US" dirty="0">
              <a:solidFill>
                <a:schemeClr val="dk1"/>
              </a:solidFill>
              <a:latin typeface="Lexend"/>
              <a:ea typeface="Lexend"/>
              <a:cs typeface="Lexend"/>
              <a:sym typeface="Lexend"/>
            </a:endParaRPr>
          </a:p>
          <a:p>
            <a:pPr marL="457200" lvl="0" indent="-317500" algn="l" rtl="0">
              <a:lnSpc>
                <a:spcPct val="135000"/>
              </a:lnSpc>
              <a:spcBef>
                <a:spcPts val="0"/>
              </a:spcBef>
              <a:spcAft>
                <a:spcPts val="0"/>
              </a:spcAft>
              <a:buClr>
                <a:schemeClr val="dk1"/>
              </a:buClr>
              <a:buSzPts val="1400"/>
              <a:buFont typeface="Lexend Light"/>
              <a:buAutoNum type="arabicPeriod"/>
            </a:pPr>
            <a:endParaRPr lang="en-US" dirty="0">
              <a:solidFill>
                <a:schemeClr val="dk1"/>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68" name="Google Shape;168;p25"/>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8</a:t>
            </a:fld>
            <a:endParaRPr/>
          </a:p>
        </p:txBody>
      </p:sp>
      <p:sp>
        <p:nvSpPr>
          <p:cNvPr id="169" name="Google Shape;169;p25"/>
          <p:cNvSpPr txBox="1">
            <a:spLocks noGrp="1"/>
          </p:cNvSpPr>
          <p:nvPr>
            <p:ph type="ftr" idx="11"/>
          </p:nvPr>
        </p:nvSpPr>
        <p:spPr>
          <a:xfrm>
            <a:off x="3895273" y="4848225"/>
            <a:ext cx="16965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70" name="Google Shape;170;p25"/>
          <p:cNvSpPr txBox="1">
            <a:spLocks noGrp="1"/>
          </p:cNvSpPr>
          <p:nvPr>
            <p:ph type="title"/>
          </p:nvPr>
        </p:nvSpPr>
        <p:spPr>
          <a:xfrm>
            <a:off x="366478" y="109350"/>
            <a:ext cx="56793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a:latin typeface="Lexend Medium"/>
                <a:ea typeface="Lexend Medium"/>
                <a:cs typeface="Lexend Medium"/>
                <a:sym typeface="Lexend Medium"/>
              </a:rPr>
              <a:t>Limitations</a:t>
            </a:r>
            <a:endParaRPr b="0">
              <a:latin typeface="Lexend Medium"/>
              <a:ea typeface="Lexend Medium"/>
              <a:cs typeface="Lexend Medium"/>
              <a:sym typeface="Lexend Medium"/>
            </a:endParaRPr>
          </a:p>
        </p:txBody>
      </p:sp>
      <p:sp>
        <p:nvSpPr>
          <p:cNvPr id="171" name="Google Shape;171;p25"/>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sp>
        <p:nvSpPr>
          <p:cNvPr id="172" name="Google Shape;172;p25"/>
          <p:cNvSpPr txBox="1"/>
          <p:nvPr/>
        </p:nvSpPr>
        <p:spPr>
          <a:xfrm>
            <a:off x="366475" y="960788"/>
            <a:ext cx="8241900" cy="3353400"/>
          </a:xfrm>
          <a:prstGeom prst="rect">
            <a:avLst/>
          </a:prstGeom>
          <a:noFill/>
          <a:ln>
            <a:noFill/>
          </a:ln>
        </p:spPr>
        <p:txBody>
          <a:bodyPr spcFirstLastPara="1" wrap="square" lIns="91425" tIns="91425" rIns="91425" bIns="91425" anchor="t" anchorCtr="0">
            <a:noAutofit/>
          </a:bodyPr>
          <a:lstStyle/>
          <a:p>
            <a:pPr marL="457200" lvl="0" indent="-317500" algn="l" rtl="0">
              <a:lnSpc>
                <a:spcPct val="135000"/>
              </a:lnSpc>
              <a:spcBef>
                <a:spcPts val="0"/>
              </a:spcBef>
              <a:spcAft>
                <a:spcPts val="0"/>
              </a:spcAft>
              <a:buClr>
                <a:schemeClr val="dk1"/>
              </a:buClr>
              <a:buSzPts val="1400"/>
              <a:buFont typeface="Lexend"/>
              <a:buAutoNum type="arabicPeriod"/>
            </a:pPr>
            <a:r>
              <a:rPr lang="en-IN" b="1" dirty="0">
                <a:solidFill>
                  <a:schemeClr val="dk1"/>
                </a:solidFill>
                <a:latin typeface="Lexend"/>
                <a:ea typeface="Lexend"/>
                <a:cs typeface="Lexend"/>
                <a:sym typeface="Lexend"/>
              </a:rPr>
              <a:t>Lack of Technology</a:t>
            </a:r>
            <a:endParaRPr b="1" dirty="0">
              <a:solidFill>
                <a:schemeClr val="dk1"/>
              </a:solidFill>
              <a:latin typeface="Lexend"/>
              <a:ea typeface="Lexend"/>
              <a:cs typeface="Lexend"/>
              <a:sym typeface="Lexend"/>
            </a:endParaRPr>
          </a:p>
          <a:p>
            <a:pPr marL="457200" lvl="0" indent="-317500" algn="l" rtl="0">
              <a:lnSpc>
                <a:spcPct val="135000"/>
              </a:lnSpc>
              <a:spcBef>
                <a:spcPts val="0"/>
              </a:spcBef>
              <a:spcAft>
                <a:spcPts val="0"/>
              </a:spcAft>
              <a:buClr>
                <a:schemeClr val="dk1"/>
              </a:buClr>
              <a:buSzPts val="1400"/>
              <a:buFont typeface="Lexend"/>
              <a:buAutoNum type="arabicPeriod"/>
            </a:pPr>
            <a:r>
              <a:rPr lang="en-IN" b="1" dirty="0">
                <a:solidFill>
                  <a:schemeClr val="dk1"/>
                </a:solidFill>
                <a:latin typeface="Lexend"/>
                <a:ea typeface="Lexend"/>
                <a:cs typeface="Lexend"/>
                <a:sym typeface="Lexend"/>
              </a:rPr>
              <a:t>Limited to one category of products - </a:t>
            </a:r>
            <a:r>
              <a:rPr lang="en-IN" dirty="0">
                <a:solidFill>
                  <a:schemeClr val="dk1"/>
                </a:solidFill>
                <a:latin typeface="Lexend Light"/>
                <a:ea typeface="Lexend Light"/>
                <a:cs typeface="Lexend Light"/>
                <a:sym typeface="Lexend Light"/>
              </a:rPr>
              <a:t>Food/Medicine/Skincare</a:t>
            </a:r>
            <a:endParaRPr dirty="0">
              <a:solidFill>
                <a:schemeClr val="dk1"/>
              </a:solidFill>
              <a:latin typeface="Lexend Light"/>
              <a:ea typeface="Lexend Light"/>
              <a:cs typeface="Lexend Light"/>
              <a:sym typeface="Lexend Light"/>
            </a:endParaRPr>
          </a:p>
          <a:p>
            <a:pPr marL="457200" lvl="0" indent="-317500" algn="l" rtl="0">
              <a:lnSpc>
                <a:spcPct val="135000"/>
              </a:lnSpc>
              <a:spcBef>
                <a:spcPts val="0"/>
              </a:spcBef>
              <a:spcAft>
                <a:spcPts val="0"/>
              </a:spcAft>
              <a:buClr>
                <a:schemeClr val="dk1"/>
              </a:buClr>
              <a:buSzPts val="1400"/>
              <a:buFont typeface="Lexend"/>
              <a:buAutoNum type="arabicPeriod"/>
            </a:pPr>
            <a:r>
              <a:rPr lang="en" b="1" dirty="0">
                <a:solidFill>
                  <a:schemeClr val="dk1"/>
                </a:solidFill>
                <a:latin typeface="Lexend"/>
                <a:ea typeface="Lexend"/>
                <a:cs typeface="Lexend"/>
                <a:sym typeface="Lexend"/>
              </a:rPr>
              <a:t>Either Expiry Tracking or Donations</a:t>
            </a:r>
            <a:endParaRPr b="1" dirty="0">
              <a:solidFill>
                <a:schemeClr val="dk1"/>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p:nvPr/>
        </p:nvSpPr>
        <p:spPr>
          <a:xfrm>
            <a:off x="7417007" y="109359"/>
            <a:ext cx="1264500" cy="317400"/>
          </a:xfrm>
          <a:prstGeom prst="rect">
            <a:avLst/>
          </a:prstGeom>
          <a:noFill/>
          <a:ln>
            <a:noFill/>
          </a:ln>
        </p:spPr>
        <p:txBody>
          <a:bodyPr spcFirstLastPara="1" wrap="square" lIns="0" tIns="9525" rIns="0" bIns="0" anchor="t" anchorCtr="0">
            <a:spAutoFit/>
          </a:bodyPr>
          <a:lstStyle/>
          <a:p>
            <a:pPr marL="0" lvl="0" indent="0" algn="ctr" rtl="0">
              <a:lnSpc>
                <a:spcPct val="100000"/>
              </a:lnSpc>
              <a:spcBef>
                <a:spcPts val="0"/>
              </a:spcBef>
              <a:spcAft>
                <a:spcPts val="0"/>
              </a:spcAft>
              <a:buNone/>
            </a:pPr>
            <a:r>
              <a:rPr lang="en" sz="1100">
                <a:solidFill>
                  <a:srgbClr val="FFFFFF"/>
                </a:solidFill>
                <a:latin typeface="Georgia"/>
                <a:ea typeface="Georgia"/>
                <a:cs typeface="Georgia"/>
                <a:sym typeface="Georgia"/>
              </a:rPr>
              <a:t>CHRIST</a:t>
            </a:r>
            <a:endParaRPr sz="1100">
              <a:latin typeface="Georgia"/>
              <a:ea typeface="Georgia"/>
              <a:cs typeface="Georgia"/>
              <a:sym typeface="Georgia"/>
            </a:endParaRPr>
          </a:p>
          <a:p>
            <a:pPr marL="0" lvl="0" indent="0" algn="ctr" rtl="0">
              <a:lnSpc>
                <a:spcPct val="100000"/>
              </a:lnSpc>
              <a:spcBef>
                <a:spcPts val="0"/>
              </a:spcBef>
              <a:spcAft>
                <a:spcPts val="0"/>
              </a:spcAft>
              <a:buNone/>
            </a:pPr>
            <a:r>
              <a:rPr lang="en" sz="900">
                <a:solidFill>
                  <a:srgbClr val="FFFFFF"/>
                </a:solidFill>
                <a:latin typeface="Georgia"/>
                <a:ea typeface="Georgia"/>
                <a:cs typeface="Georgia"/>
                <a:sym typeface="Georgia"/>
              </a:rPr>
              <a:t>Deemed to be University</a:t>
            </a:r>
            <a:endParaRPr sz="900">
              <a:latin typeface="Georgia"/>
              <a:ea typeface="Georgia"/>
              <a:cs typeface="Georgia"/>
              <a:sym typeface="Georgia"/>
            </a:endParaRPr>
          </a:p>
        </p:txBody>
      </p:sp>
      <p:sp>
        <p:nvSpPr>
          <p:cNvPr id="145" name="Google Shape;145;p23"/>
          <p:cNvSpPr txBox="1">
            <a:spLocks noGrp="1"/>
          </p:cNvSpPr>
          <p:nvPr>
            <p:ph type="sldNum" idx="12"/>
          </p:nvPr>
        </p:nvSpPr>
        <p:spPr>
          <a:xfrm>
            <a:off x="8822383" y="4798517"/>
            <a:ext cx="172800" cy="123600"/>
          </a:xfrm>
          <a:prstGeom prst="rect">
            <a:avLst/>
          </a:prstGeom>
          <a:noFill/>
          <a:ln>
            <a:noFill/>
          </a:ln>
        </p:spPr>
        <p:txBody>
          <a:bodyPr spcFirstLastPara="1" wrap="square" lIns="0" tIns="475" rIns="0" bIns="0" anchor="t" anchorCtr="0">
            <a:spAutoFit/>
          </a:bodyPr>
          <a:lstStyle/>
          <a:p>
            <a:pPr marL="25400" lvl="0" indent="0" algn="l" rtl="0">
              <a:lnSpc>
                <a:spcPct val="100000"/>
              </a:lnSpc>
              <a:spcBef>
                <a:spcPts val="0"/>
              </a:spcBef>
              <a:spcAft>
                <a:spcPts val="0"/>
              </a:spcAft>
              <a:buNone/>
            </a:pPr>
            <a:fld id="{00000000-1234-1234-1234-123412341234}" type="slidenum">
              <a:rPr lang="en"/>
              <a:t>9</a:t>
            </a:fld>
            <a:endParaRPr/>
          </a:p>
        </p:txBody>
      </p:sp>
      <p:sp>
        <p:nvSpPr>
          <p:cNvPr id="146" name="Google Shape;146;p23"/>
          <p:cNvSpPr txBox="1">
            <a:spLocks noGrp="1"/>
          </p:cNvSpPr>
          <p:nvPr>
            <p:ph type="ftr" idx="11"/>
          </p:nvPr>
        </p:nvSpPr>
        <p:spPr>
          <a:xfrm>
            <a:off x="3895273" y="4848225"/>
            <a:ext cx="1635300" cy="169200"/>
          </a:xfrm>
          <a:prstGeom prst="rect">
            <a:avLst/>
          </a:prstGeom>
          <a:noFill/>
          <a:ln>
            <a:noFill/>
          </a:ln>
        </p:spPr>
        <p:txBody>
          <a:bodyPr spcFirstLastPara="1" wrap="square" lIns="0" tIns="0" rIns="0" bIns="0" anchor="t" anchorCtr="0">
            <a:spAutoFit/>
          </a:bodyPr>
          <a:lstStyle/>
          <a:p>
            <a:pPr marL="12700" lvl="0" indent="0" algn="l" rtl="0">
              <a:lnSpc>
                <a:spcPct val="118857"/>
              </a:lnSpc>
              <a:spcBef>
                <a:spcPts val="0"/>
              </a:spcBef>
              <a:spcAft>
                <a:spcPts val="0"/>
              </a:spcAft>
              <a:buNone/>
            </a:pPr>
            <a:r>
              <a:rPr lang="en"/>
              <a:t>Excellence and Service</a:t>
            </a:r>
            <a:endParaRPr/>
          </a:p>
        </p:txBody>
      </p:sp>
      <p:sp>
        <p:nvSpPr>
          <p:cNvPr id="147" name="Google Shape;147;p23"/>
          <p:cNvSpPr txBox="1">
            <a:spLocks noGrp="1"/>
          </p:cNvSpPr>
          <p:nvPr>
            <p:ph type="title"/>
          </p:nvPr>
        </p:nvSpPr>
        <p:spPr>
          <a:xfrm>
            <a:off x="366469" y="109361"/>
            <a:ext cx="3863400" cy="792600"/>
          </a:xfrm>
          <a:prstGeom prst="rect">
            <a:avLst/>
          </a:prstGeom>
          <a:noFill/>
          <a:ln>
            <a:noFill/>
          </a:ln>
        </p:spPr>
        <p:txBody>
          <a:bodyPr spcFirstLastPara="1" wrap="square" lIns="0" tIns="373200" rIns="0" bIns="0" anchor="t" anchorCtr="0">
            <a:spAutoFit/>
          </a:bodyPr>
          <a:lstStyle/>
          <a:p>
            <a:pPr marL="12700" lvl="0" indent="0" algn="l" rtl="0">
              <a:lnSpc>
                <a:spcPct val="100000"/>
              </a:lnSpc>
              <a:spcBef>
                <a:spcPts val="0"/>
              </a:spcBef>
              <a:spcAft>
                <a:spcPts val="0"/>
              </a:spcAft>
              <a:buNone/>
            </a:pPr>
            <a:r>
              <a:rPr lang="en" b="0" dirty="0">
                <a:latin typeface="Lexend Medium"/>
                <a:ea typeface="Lexend Medium"/>
                <a:cs typeface="Lexend Medium"/>
                <a:sym typeface="Lexend Medium"/>
              </a:rPr>
              <a:t>Modules</a:t>
            </a:r>
            <a:endParaRPr b="0" dirty="0">
              <a:latin typeface="Lexend Medium"/>
              <a:ea typeface="Lexend Medium"/>
              <a:cs typeface="Lexend Medium"/>
              <a:sym typeface="Lexend Medium"/>
            </a:endParaRPr>
          </a:p>
        </p:txBody>
      </p:sp>
      <p:sp>
        <p:nvSpPr>
          <p:cNvPr id="148" name="Google Shape;148;p23"/>
          <p:cNvSpPr txBox="1"/>
          <p:nvPr/>
        </p:nvSpPr>
        <p:spPr>
          <a:xfrm>
            <a:off x="328874" y="1261872"/>
            <a:ext cx="2464200" cy="225000"/>
          </a:xfrm>
          <a:prstGeom prst="rect">
            <a:avLst/>
          </a:prstGeom>
          <a:noFill/>
          <a:ln>
            <a:noFill/>
          </a:ln>
        </p:spPr>
        <p:txBody>
          <a:bodyPr spcFirstLastPara="1" wrap="square" lIns="0" tIns="9525" rIns="0" bIns="0" anchor="t" anchorCtr="0">
            <a:spAutoFit/>
          </a:bodyPr>
          <a:lstStyle/>
          <a:p>
            <a:pPr marL="457200" lvl="0" indent="0" algn="l" rtl="0">
              <a:lnSpc>
                <a:spcPct val="100000"/>
              </a:lnSpc>
              <a:spcBef>
                <a:spcPts val="0"/>
              </a:spcBef>
              <a:spcAft>
                <a:spcPts val="0"/>
              </a:spcAft>
              <a:buNone/>
            </a:pPr>
            <a:endParaRPr sz="140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7CD7D544-A98A-4C80-987C-05924F0EB862}"/>
              </a:ext>
            </a:extLst>
          </p:cNvPr>
          <p:cNvPicPr>
            <a:picLocks noChangeAspect="1"/>
          </p:cNvPicPr>
          <p:nvPr/>
        </p:nvPicPr>
        <p:blipFill>
          <a:blip r:embed="rId3"/>
          <a:stretch>
            <a:fillRect/>
          </a:stretch>
        </p:blipFill>
        <p:spPr>
          <a:xfrm>
            <a:off x="2233282" y="857245"/>
            <a:ext cx="4677436" cy="342901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929</Words>
  <Application>Microsoft Office PowerPoint</Application>
  <PresentationFormat>On-screen Show (16:9)</PresentationFormat>
  <Paragraphs>159</Paragraphs>
  <Slides>25</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Georgia</vt:lpstr>
      <vt:lpstr>Lexend Medium</vt:lpstr>
      <vt:lpstr>Calibri</vt:lpstr>
      <vt:lpstr>Arial</vt:lpstr>
      <vt:lpstr>Lexend Light</vt:lpstr>
      <vt:lpstr>Trebuchet MS</vt:lpstr>
      <vt:lpstr>Lexend</vt:lpstr>
      <vt:lpstr>Times New Roman</vt:lpstr>
      <vt:lpstr>Monoton</vt:lpstr>
      <vt:lpstr>Simple Light</vt:lpstr>
      <vt:lpstr>Office Theme</vt:lpstr>
      <vt:lpstr>PROJECT - I (BCA 581)  2024 -2025  SustainLink (Surplus finds Purpose)</vt:lpstr>
      <vt:lpstr>Agenda</vt:lpstr>
      <vt:lpstr>Introduction</vt:lpstr>
      <vt:lpstr>Title: SustainLink</vt:lpstr>
      <vt:lpstr>Objectives</vt:lpstr>
      <vt:lpstr>Objectives</vt:lpstr>
      <vt:lpstr>Existing Systems</vt:lpstr>
      <vt:lpstr>Limitations</vt:lpstr>
      <vt:lpstr>Modules</vt:lpstr>
      <vt:lpstr>PowerPoint Presentation</vt:lpstr>
      <vt:lpstr>PowerPoint Presentation</vt:lpstr>
      <vt:lpstr>PowerPoint Presentation</vt:lpstr>
      <vt:lpstr>PowerPoint Presentation</vt:lpstr>
      <vt:lpstr>PowerPoint Presentation</vt:lpstr>
      <vt:lpstr>Backend Technologies</vt:lpstr>
      <vt:lpstr>User Database</vt:lpstr>
      <vt:lpstr>Store Database</vt:lpstr>
      <vt:lpstr>Organization Database</vt:lpstr>
      <vt:lpstr>Data Flow Diagram</vt:lpstr>
      <vt:lpstr>Data Flow Diagram</vt:lpstr>
      <vt:lpstr>Data Flow Diagram</vt:lpstr>
      <vt:lpstr>Data Flow Diagram</vt:lpstr>
      <vt:lpstr>Data Flow Diagram</vt:lpstr>
      <vt:lpstr>How will we upgrade?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 I (BCA 581)  2024 -2025  SustainLink (Surplus finds Purpose)</dc:title>
  <dc:creator>USER</dc:creator>
  <cp:lastModifiedBy>Soravich Pinrat</cp:lastModifiedBy>
  <cp:revision>6</cp:revision>
  <dcterms:modified xsi:type="dcterms:W3CDTF">2025-05-19T08:02:52Z</dcterms:modified>
</cp:coreProperties>
</file>